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0" r:id="rId6"/>
    <p:sldMasterId id="2147483684" r:id="rId7"/>
    <p:sldMasterId id="2147483696" r:id="rId8"/>
    <p:sldMasterId id="2147483708"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Lst>
  <p:sldSz cy="6858000" cx="12192000"/>
  <p:notesSz cx="7023100" cy="9309100"/>
  <p:embeddedFontLst>
    <p:embeddedFont>
      <p:font typeface="Overlock"/>
      <p:regular r:id="rId28"/>
      <p:bold r:id="rId29"/>
      <p:italic r:id="rId30"/>
      <p:boldItalic r:id="rId31"/>
    </p:embeddedFont>
    <p:embeddedFont>
      <p:font typeface="EB Garamond"/>
      <p:regular r:id="rId32"/>
      <p:bold r:id="rId33"/>
      <p:italic r:id="rId34"/>
      <p:boldItalic r:id="rId35"/>
    </p:embeddedFont>
    <p:embeddedFont>
      <p:font typeface="Arial Black"/>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7" roundtripDataSignature="AMtx7mhZ2P3rKORz6C3RKs+0SwgWrsOj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373FA20-D9C5-4390-B331-FED9E22DBD05}">
  <a:tblStyle styleId="{0373FA20-D9C5-4390-B331-FED9E22DBD05}" styleName="Table_0">
    <a:wholeTbl>
      <a:tcTxStyle b="off" i="off">
        <a:font>
          <a:latin typeface="Tenorite"/>
          <a:ea typeface="Tenorite"/>
          <a:cs typeface="Tenorit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F6E8"/>
          </a:solidFill>
        </a:fill>
      </a:tcStyle>
    </a:wholeTbl>
    <a:band1H>
      <a:tcTxStyle/>
      <a:tcStyle>
        <a:fill>
          <a:solidFill>
            <a:srgbClr val="FAEDCE"/>
          </a:solidFill>
        </a:fill>
      </a:tcStyle>
    </a:band1H>
    <a:band2H>
      <a:tcTxStyle/>
    </a:band2H>
    <a:band1V>
      <a:tcTxStyle/>
      <a:tcStyle>
        <a:fill>
          <a:solidFill>
            <a:srgbClr val="FAEDCE"/>
          </a:solidFill>
        </a:fill>
      </a:tcStyle>
    </a:band1V>
    <a:band2V>
      <a:tcTxStyle/>
    </a:band2V>
    <a:lastCol>
      <a:tcTxStyle b="on" i="off">
        <a:font>
          <a:latin typeface="Tenorite"/>
          <a:ea typeface="Tenorite"/>
          <a:cs typeface="Tenorite"/>
        </a:font>
        <a:schemeClr val="lt1"/>
      </a:tcTxStyle>
      <a:tcStyle>
        <a:fill>
          <a:solidFill>
            <a:schemeClr val="accent1"/>
          </a:solidFill>
        </a:fill>
      </a:tcStyle>
    </a:lastCol>
    <a:firstCol>
      <a:tcTxStyle b="on" i="off">
        <a:font>
          <a:latin typeface="Tenorite"/>
          <a:ea typeface="Tenorite"/>
          <a:cs typeface="Tenorite"/>
        </a:font>
        <a:schemeClr val="lt1"/>
      </a:tcTxStyle>
      <a:tcStyle>
        <a:fill>
          <a:solidFill>
            <a:schemeClr val="accent1"/>
          </a:solidFill>
        </a:fill>
      </a:tcStyle>
    </a:firstCol>
    <a:lastRow>
      <a:tcTxStyle b="on" i="off">
        <a:font>
          <a:latin typeface="Tenorite"/>
          <a:ea typeface="Tenorite"/>
          <a:cs typeface="Tenorit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enorite"/>
          <a:ea typeface="Tenorite"/>
          <a:cs typeface="Tenorit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font" Target="fonts/Overlock-regular.fntdata"/><Relationship Id="rId27" Type="http://schemas.openxmlformats.org/officeDocument/2006/relationships/slide" Target="slides/slide17.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Overlock-bold.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Overlock-boldItalic.fntdata"/><Relationship Id="rId30" Type="http://schemas.openxmlformats.org/officeDocument/2006/relationships/font" Target="fonts/Overlock-italic.fntdata"/><Relationship Id="rId11" Type="http://schemas.openxmlformats.org/officeDocument/2006/relationships/slide" Target="slides/slide1.xml"/><Relationship Id="rId33" Type="http://schemas.openxmlformats.org/officeDocument/2006/relationships/font" Target="fonts/EBGaramond-bold.fntdata"/><Relationship Id="rId10" Type="http://schemas.openxmlformats.org/officeDocument/2006/relationships/notesMaster" Target="notesMasters/notesMaster1.xml"/><Relationship Id="rId32" Type="http://schemas.openxmlformats.org/officeDocument/2006/relationships/font" Target="fonts/EBGaramond-regular.fntdata"/><Relationship Id="rId13" Type="http://schemas.openxmlformats.org/officeDocument/2006/relationships/slide" Target="slides/slide3.xml"/><Relationship Id="rId35" Type="http://schemas.openxmlformats.org/officeDocument/2006/relationships/font" Target="fonts/EBGaramond-boldItalic.fntdata"/><Relationship Id="rId12" Type="http://schemas.openxmlformats.org/officeDocument/2006/relationships/slide" Target="slides/slide2.xml"/><Relationship Id="rId34" Type="http://schemas.openxmlformats.org/officeDocument/2006/relationships/font" Target="fonts/EBGaramond-italic.fntdata"/><Relationship Id="rId15" Type="http://schemas.openxmlformats.org/officeDocument/2006/relationships/slide" Target="slides/slide5.xml"/><Relationship Id="rId37" Type="http://customschemas.google.com/relationships/presentationmetadata" Target="metadata"/><Relationship Id="rId14" Type="http://schemas.openxmlformats.org/officeDocument/2006/relationships/slide" Target="slides/slide4.xml"/><Relationship Id="rId36" Type="http://schemas.openxmlformats.org/officeDocument/2006/relationships/font" Target="fonts/ArialBlack-regular.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6" y="0"/>
            <a:ext cx="3043344" cy="467071"/>
          </a:xfrm>
          <a:prstGeom prst="rect">
            <a:avLst/>
          </a:prstGeom>
          <a:noFill/>
          <a:ln>
            <a:noFill/>
          </a:ln>
        </p:spPr>
        <p:txBody>
          <a:bodyPr anchorCtr="0" anchor="t"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3" y="0"/>
            <a:ext cx="3043344" cy="467071"/>
          </a:xfrm>
          <a:prstGeom prst="rect">
            <a:avLst/>
          </a:prstGeom>
          <a:noFill/>
          <a:ln>
            <a:noFill/>
          </a:ln>
        </p:spPr>
        <p:txBody>
          <a:bodyPr anchorCtr="0" anchor="t" bIns="46750" lIns="93525" spcFirstLastPara="1" rIns="93525" wrap="square" tIns="467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6" y="8842034"/>
            <a:ext cx="3043344" cy="467070"/>
          </a:xfrm>
          <a:prstGeom prst="rect">
            <a:avLst/>
          </a:prstGeom>
          <a:noFill/>
          <a:ln>
            <a:noFill/>
          </a:ln>
        </p:spPr>
        <p:txBody>
          <a:bodyPr anchorCtr="0" anchor="b"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p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endParaRPr/>
          </a:p>
        </p:txBody>
      </p:sp>
      <p:sp>
        <p:nvSpPr>
          <p:cNvPr id="616" name="Google Shape;616;p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10: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p1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759" name="Google Shape;759;p1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1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p1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Here’s a few highlights for our budget this year – </a:t>
            </a:r>
            <a:r>
              <a:rPr i="1" lang="en-US" u="sng"/>
              <a:t>read executive summary</a:t>
            </a:r>
            <a:endParaRPr/>
          </a:p>
        </p:txBody>
      </p:sp>
      <p:sp>
        <p:nvSpPr>
          <p:cNvPr id="768" name="Google Shape;768;p1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1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p1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Grade Level –</a:t>
            </a:r>
            <a:endParaRPr/>
          </a:p>
          <a:p>
            <a:pPr indent="0" lvl="1" marL="457200" rtl="0" algn="l">
              <a:spcBef>
                <a:spcPts val="0"/>
              </a:spcBef>
              <a:spcAft>
                <a:spcPts val="0"/>
              </a:spcAft>
              <a:buNone/>
            </a:pPr>
            <a:r>
              <a:rPr lang="en-US"/>
              <a:t>K-12</a:t>
            </a:r>
            <a:endParaRPr/>
          </a:p>
          <a:p>
            <a:pPr indent="0" lvl="0" marL="0" rtl="0" algn="l">
              <a:spcBef>
                <a:spcPts val="0"/>
              </a:spcBef>
              <a:spcAft>
                <a:spcPts val="0"/>
              </a:spcAft>
              <a:buNone/>
            </a:pPr>
            <a:r>
              <a:rPr lang="en-US"/>
              <a:t>Poverty – Weighted for all Direct Certification enrolled students.</a:t>
            </a:r>
            <a:endParaRPr/>
          </a:p>
          <a:p>
            <a:pPr indent="0" lvl="0" marL="0" rtl="0" algn="l">
              <a:spcBef>
                <a:spcPts val="0"/>
              </a:spcBef>
              <a:spcAft>
                <a:spcPts val="0"/>
              </a:spcAft>
              <a:buNone/>
            </a:pPr>
            <a:r>
              <a:rPr lang="en-US"/>
              <a:t>Beginning Performance – Weighted Middle School and High School students entering with beginner’s performance on milestones.</a:t>
            </a:r>
            <a:endParaRPr/>
          </a:p>
          <a:p>
            <a:pPr indent="0" lvl="0" marL="0" rtl="0" algn="l">
              <a:spcBef>
                <a:spcPts val="0"/>
              </a:spcBef>
              <a:spcAft>
                <a:spcPts val="0"/>
              </a:spcAft>
              <a:buNone/>
            </a:pPr>
            <a:r>
              <a:rPr lang="en-US"/>
              <a:t>ESOL – Weighted for all ESOL designated students in order to supplement due to ESOL staff being locked.</a:t>
            </a:r>
            <a:endParaRPr/>
          </a:p>
          <a:p>
            <a:pPr indent="0" lvl="0" marL="0" rtl="0" algn="l">
              <a:spcBef>
                <a:spcPts val="0"/>
              </a:spcBef>
              <a:spcAft>
                <a:spcPts val="0"/>
              </a:spcAft>
              <a:buNone/>
            </a:pPr>
            <a:r>
              <a:rPr lang="en-US"/>
              <a:t>Special Education - Weighted for all Special Education students.</a:t>
            </a:r>
            <a:endParaRPr/>
          </a:p>
          <a:p>
            <a:pPr indent="0" lvl="0" marL="0" rtl="0" algn="l">
              <a:spcBef>
                <a:spcPts val="0"/>
              </a:spcBef>
              <a:spcAft>
                <a:spcPts val="0"/>
              </a:spcAft>
              <a:buNone/>
            </a:pPr>
            <a:r>
              <a:rPr lang="en-US"/>
              <a:t>Gifted – Weighted and measured by number of students in the Gifted Program</a:t>
            </a:r>
            <a:endParaRPr/>
          </a:p>
          <a:p>
            <a:pPr indent="0" lvl="0" marL="0" rtl="0" algn="l">
              <a:spcBef>
                <a:spcPts val="0"/>
              </a:spcBef>
              <a:spcAft>
                <a:spcPts val="0"/>
              </a:spcAft>
              <a:buNone/>
            </a:pPr>
            <a:r>
              <a:rPr lang="en-US"/>
              <a:t>Small School Supplement – Weighted for low enrollment schools</a:t>
            </a:r>
            <a:endParaRPr/>
          </a:p>
          <a:p>
            <a:pPr indent="0" lvl="1" marL="457200" rtl="0" algn="l">
              <a:spcBef>
                <a:spcPts val="0"/>
              </a:spcBef>
              <a:spcAft>
                <a:spcPts val="0"/>
              </a:spcAft>
              <a:buNone/>
            </a:pPr>
            <a:r>
              <a:rPr lang="en-US"/>
              <a:t>ES – 500</a:t>
            </a:r>
            <a:endParaRPr/>
          </a:p>
          <a:p>
            <a:pPr indent="0" lvl="1" marL="457200" rtl="0" algn="l">
              <a:spcBef>
                <a:spcPts val="0"/>
              </a:spcBef>
              <a:spcAft>
                <a:spcPts val="0"/>
              </a:spcAft>
              <a:buNone/>
            </a:pPr>
            <a:r>
              <a:rPr lang="en-US"/>
              <a:t>MS – 600</a:t>
            </a:r>
            <a:endParaRPr/>
          </a:p>
          <a:p>
            <a:pPr indent="0" lvl="1" marL="457200" rtl="0" algn="l">
              <a:spcBef>
                <a:spcPts val="0"/>
              </a:spcBef>
              <a:spcAft>
                <a:spcPts val="0"/>
              </a:spcAft>
              <a:buNone/>
            </a:pPr>
            <a:r>
              <a:rPr lang="en-US"/>
              <a:t>HS – 700</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As you can see, our projected enrollment for FY23 is _______, we increased/decreased by __________ from last year.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received the following weights for our student characteristics: </a:t>
            </a:r>
            <a:r>
              <a:rPr b="1" i="1" lang="en-US"/>
              <a:t>(Below is just for the script, principals need to insert their school’s characteristics)</a:t>
            </a:r>
            <a:endParaRPr sz="1400"/>
          </a:p>
          <a:p>
            <a:pPr indent="0" lvl="0" marL="0" rtl="0" algn="l">
              <a:spcBef>
                <a:spcPts val="0"/>
              </a:spcBef>
              <a:spcAft>
                <a:spcPts val="0"/>
              </a:spcAft>
              <a:buNone/>
            </a:pPr>
            <a:r>
              <a:rPr lang="en-US"/>
              <a:t> </a:t>
            </a:r>
            <a:endParaRPr sz="1400"/>
          </a:p>
          <a:p>
            <a:pPr indent="0" lvl="0" marL="0" rtl="0" algn="l">
              <a:spcBef>
                <a:spcPts val="0"/>
              </a:spcBef>
              <a:spcAft>
                <a:spcPts val="0"/>
              </a:spcAft>
              <a:buNone/>
            </a:pPr>
            <a:r>
              <a:rPr lang="en-US"/>
              <a:t>Grade Level</a:t>
            </a:r>
            <a:endParaRPr sz="1400"/>
          </a:p>
          <a:p>
            <a:pPr indent="0" lvl="0" marL="0" rtl="0" algn="l">
              <a:spcBef>
                <a:spcPts val="0"/>
              </a:spcBef>
              <a:spcAft>
                <a:spcPts val="0"/>
              </a:spcAft>
              <a:buNone/>
            </a:pPr>
            <a:r>
              <a:rPr lang="en-US"/>
              <a:t>Poverty</a:t>
            </a:r>
            <a:endParaRPr sz="1400"/>
          </a:p>
          <a:p>
            <a:pPr indent="0" lvl="0" marL="0" rtl="0" algn="l">
              <a:spcBef>
                <a:spcPts val="0"/>
              </a:spcBef>
              <a:spcAft>
                <a:spcPts val="0"/>
              </a:spcAft>
              <a:buNone/>
            </a:pPr>
            <a:r>
              <a:rPr lang="en-US"/>
              <a:t>Special Education</a:t>
            </a:r>
            <a:endParaRPr sz="1400"/>
          </a:p>
          <a:p>
            <a:pPr indent="0" lvl="0" marL="0" rtl="0" algn="l">
              <a:spcBef>
                <a:spcPts val="0"/>
              </a:spcBef>
              <a:spcAft>
                <a:spcPts val="0"/>
              </a:spcAft>
              <a:buNone/>
            </a:pPr>
            <a:r>
              <a:rPr lang="en-US"/>
              <a:t>Gifted</a:t>
            </a:r>
            <a:endParaRPr sz="1400"/>
          </a:p>
          <a:p>
            <a:pPr indent="0" lvl="0" marL="0" rtl="0" algn="l">
              <a:spcBef>
                <a:spcPts val="0"/>
              </a:spcBef>
              <a:spcAft>
                <a:spcPts val="0"/>
              </a:spcAft>
              <a:buNone/>
            </a:pPr>
            <a:r>
              <a:rPr lang="en-US"/>
              <a:t>Gifted Supplement</a:t>
            </a:r>
            <a:endParaRPr sz="1400"/>
          </a:p>
          <a:p>
            <a:pPr indent="0" lvl="0" marL="0" rtl="0" algn="l">
              <a:spcBef>
                <a:spcPts val="0"/>
              </a:spcBef>
              <a:spcAft>
                <a:spcPts val="0"/>
              </a:spcAft>
              <a:buNone/>
            </a:pPr>
            <a:r>
              <a:rPr lang="en-US"/>
              <a:t>ELL</a:t>
            </a:r>
            <a:endParaRPr sz="1400"/>
          </a:p>
          <a:p>
            <a:pPr indent="0" lvl="0" marL="0" rtl="0" algn="l">
              <a:spcBef>
                <a:spcPts val="0"/>
              </a:spcBef>
              <a:spcAft>
                <a:spcPts val="0"/>
              </a:spcAft>
              <a:buNone/>
            </a:pPr>
            <a:r>
              <a:rPr lang="en-US"/>
              <a:t>Small School Supplement</a:t>
            </a:r>
            <a:endParaRPr sz="1400"/>
          </a:p>
          <a:p>
            <a:pPr indent="0" lvl="0" marL="0" rtl="0" algn="l">
              <a:spcBef>
                <a:spcPts val="0"/>
              </a:spcBef>
              <a:spcAft>
                <a:spcPts val="0"/>
              </a:spcAft>
              <a:buNone/>
            </a:pPr>
            <a:r>
              <a:t/>
            </a:r>
            <a:endParaRPr/>
          </a:p>
        </p:txBody>
      </p:sp>
      <p:sp>
        <p:nvSpPr>
          <p:cNvPr id="792" name="Google Shape;792;p1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1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9" name="Google Shape;799;p1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marR="0" rtl="0" algn="l">
              <a:lnSpc>
                <a:spcPct val="100000"/>
              </a:lnSpc>
              <a:spcBef>
                <a:spcPts val="0"/>
              </a:spcBef>
              <a:spcAft>
                <a:spcPts val="0"/>
              </a:spcAft>
              <a:buClr>
                <a:schemeClr val="dk1"/>
              </a:buClr>
              <a:buSzPts val="1200"/>
              <a:buFont typeface="Calibri"/>
              <a:buNone/>
            </a:pPr>
            <a:r>
              <a:rPr lang="en-US"/>
              <a:t>Additionally, we received money for signature programming, turnaround, Title I and FTE Allotments. </a:t>
            </a:r>
            <a:endParaRPr/>
          </a:p>
          <a:p>
            <a:pPr indent="0" lvl="0" marL="0" rtl="0" algn="l">
              <a:spcBef>
                <a:spcPts val="0"/>
              </a:spcBef>
              <a:spcAft>
                <a:spcPts val="0"/>
              </a:spcAft>
              <a:buNone/>
            </a:pPr>
            <a:r>
              <a:t/>
            </a:r>
            <a:endParaRPr/>
          </a:p>
        </p:txBody>
      </p:sp>
      <p:sp>
        <p:nvSpPr>
          <p:cNvPr id="800" name="Google Shape;800;p1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1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 name="Google Shape;807;p1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Please add your school’s CARES Allocation to this slide.</a:t>
            </a:r>
            <a:endParaRPr/>
          </a:p>
        </p:txBody>
      </p:sp>
      <p:sp>
        <p:nvSpPr>
          <p:cNvPr id="808" name="Google Shape;808;p1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15: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817" name="Google Shape;817;p15: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16: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6" name="Google Shape;836;p1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In February, we will meet again to discuss how the school’s budget has been allocated to support the programmatic needs and FY23 key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think we need to continue our budget conversations, we will schedule additional meetings. My goal is to make sure your voices are reflected in our school’s budget.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will also be meeting with my Associate Superintendent, program managers and other key leaders to go over our budget and to make sure the school is meeting the standards of service and appropriately staffing.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During the week of Feb. 24</a:t>
            </a:r>
            <a:r>
              <a:rPr baseline="30000" lang="en-US"/>
              <a:t>th</a:t>
            </a:r>
            <a:r>
              <a:rPr lang="en-US"/>
              <a:t> -March 2</a:t>
            </a:r>
            <a:r>
              <a:rPr baseline="30000" lang="en-US"/>
              <a:t>nd</a:t>
            </a:r>
            <a:r>
              <a:rPr lang="en-US"/>
              <a:t> , HR Staffing Conferences will be held.  At this meeting, I will present my plan for staff utilization, resource distribution and plan for staffing implications.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will need to approve the budget at the ________ meeting.</a:t>
            </a:r>
            <a:endParaRPr/>
          </a:p>
        </p:txBody>
      </p:sp>
      <p:sp>
        <p:nvSpPr>
          <p:cNvPr id="837" name="Google Shape;837;p1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17: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4" name="Google Shape;844;p1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p:txBody>
      </p:sp>
      <p:sp>
        <p:nvSpPr>
          <p:cNvPr id="845" name="Google Shape;845;p1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2: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622" name="Google Shape;622;p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p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endParaRPr/>
          </a:p>
          <a:p>
            <a:pPr indent="0" lvl="0" marL="0" rtl="0" algn="l">
              <a:spcBef>
                <a:spcPts val="0"/>
              </a:spcBef>
              <a:spcAft>
                <a:spcPts val="0"/>
              </a:spcAft>
              <a:buNone/>
            </a:pPr>
            <a:r>
              <a:t/>
            </a:r>
            <a:endParaRPr/>
          </a:p>
        </p:txBody>
      </p:sp>
      <p:sp>
        <p:nvSpPr>
          <p:cNvPr id="646" name="Google Shape;646;p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p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219981" lvl="0" marL="346981" rtl="0" algn="l">
              <a:lnSpc>
                <a:spcPct val="150000"/>
              </a:lnSpc>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p:txBody>
      </p:sp>
      <p:sp>
        <p:nvSpPr>
          <p:cNvPr id="669" name="Google Shape;669;p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5:notes"/>
          <p:cNvSpPr txBox="1"/>
          <p:nvPr>
            <p:ph idx="1" type="body"/>
          </p:nvPr>
        </p:nvSpPr>
        <p:spPr>
          <a:xfrm>
            <a:off x="692150" y="4438650"/>
            <a:ext cx="5534024" cy="363219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705" name="Google Shape;705;p5:notes"/>
          <p:cNvSpPr/>
          <p:nvPr>
            <p:ph idx="2" type="sldImg"/>
          </p:nvPr>
        </p:nvSpPr>
        <p:spPr>
          <a:xfrm>
            <a:off x="692150" y="1152525"/>
            <a:ext cx="5534025" cy="3113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6: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712" name="Google Shape;712;p6: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7: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p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You should have a copy of our updated strategic plan </a:t>
            </a:r>
            <a:r>
              <a:rPr b="1" lang="en-US" u="sng"/>
              <a:t>(please make copies to be distributed to team). </a:t>
            </a:r>
            <a:endParaRPr/>
          </a:p>
        </p:txBody>
      </p:sp>
      <p:sp>
        <p:nvSpPr>
          <p:cNvPr id="723" name="Google Shape;723;p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8: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734" name="Google Shape;734;p8: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9: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8" name="Google Shape;748;p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 Feel free to copy this slide if you have more than 3 priorities to account for.</a:t>
            </a:r>
            <a:endParaRPr/>
          </a:p>
          <a:p>
            <a:pPr indent="0" lvl="0" marL="0" rtl="0" algn="l">
              <a:spcBef>
                <a:spcPts val="0"/>
              </a:spcBef>
              <a:spcAft>
                <a:spcPts val="0"/>
              </a:spcAft>
              <a:buNone/>
            </a:pPr>
            <a:r>
              <a:t/>
            </a:r>
            <a:endParaRPr/>
          </a:p>
        </p:txBody>
      </p:sp>
      <p:sp>
        <p:nvSpPr>
          <p:cNvPr id="749" name="Google Shape;749;p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4" name="Shape 14"/>
        <p:cNvGrpSpPr/>
        <p:nvPr/>
      </p:nvGrpSpPr>
      <p:grpSpPr>
        <a:xfrm>
          <a:off x="0" y="0"/>
          <a:ext cx="0" cy="0"/>
          <a:chOff x="0" y="0"/>
          <a:chExt cx="0" cy="0"/>
        </a:xfrm>
      </p:grpSpPr>
      <p:grpSp>
        <p:nvGrpSpPr>
          <p:cNvPr id="15" name="Google Shape;15;p19"/>
          <p:cNvGrpSpPr/>
          <p:nvPr/>
        </p:nvGrpSpPr>
        <p:grpSpPr>
          <a:xfrm>
            <a:off x="6452305" y="3405021"/>
            <a:ext cx="5739697" cy="3467971"/>
            <a:chOff x="5009037" y="2525712"/>
            <a:chExt cx="7170193" cy="4332288"/>
          </a:xfrm>
        </p:grpSpPr>
        <p:sp>
          <p:nvSpPr>
            <p:cNvPr id="16" name="Google Shape;16;p19"/>
            <p:cNvSpPr/>
            <p:nvPr/>
          </p:nvSpPr>
          <p:spPr>
            <a:xfrm>
              <a:off x="5009037" y="2525712"/>
              <a:ext cx="3601721" cy="4332288"/>
            </a:xfrm>
            <a:custGeom>
              <a:rect b="b" l="l" r="r" t="t"/>
              <a:pathLst>
                <a:path extrusionOk="0" h="1441" w="1198">
                  <a:moveTo>
                    <a:pt x="1198" y="0"/>
                  </a:moveTo>
                  <a:lnTo>
                    <a:pt x="0" y="1441"/>
                  </a:lnTo>
                  <a:lnTo>
                    <a:pt x="1198" y="1441"/>
                  </a:lnTo>
                  <a:lnTo>
                    <a:pt x="119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7" name="Google Shape;17;p19"/>
            <p:cNvSpPr/>
            <p:nvPr/>
          </p:nvSpPr>
          <p:spPr>
            <a:xfrm>
              <a:off x="8589536" y="2525712"/>
              <a:ext cx="3589694" cy="4332288"/>
            </a:xfrm>
            <a:custGeom>
              <a:rect b="b" l="l" r="r" t="t"/>
              <a:pathLst>
                <a:path extrusionOk="0" h="1441" w="1194">
                  <a:moveTo>
                    <a:pt x="0" y="0"/>
                  </a:moveTo>
                  <a:lnTo>
                    <a:pt x="1194" y="1441"/>
                  </a:lnTo>
                  <a:lnTo>
                    <a:pt x="0" y="1441"/>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grpSp>
        <p:nvGrpSpPr>
          <p:cNvPr id="18" name="Google Shape;18;p19"/>
          <p:cNvGrpSpPr/>
          <p:nvPr/>
        </p:nvGrpSpPr>
        <p:grpSpPr>
          <a:xfrm rot="10800000">
            <a:off x="6465612" y="2"/>
            <a:ext cx="5739697" cy="3467971"/>
            <a:chOff x="5183405" y="2678112"/>
            <a:chExt cx="7170193" cy="4332288"/>
          </a:xfrm>
        </p:grpSpPr>
        <p:sp>
          <p:nvSpPr>
            <p:cNvPr id="19" name="Google Shape;19;p19"/>
            <p:cNvSpPr/>
            <p:nvPr/>
          </p:nvSpPr>
          <p:spPr>
            <a:xfrm>
              <a:off x="5183405" y="2678112"/>
              <a:ext cx="3601721" cy="4332288"/>
            </a:xfrm>
            <a:custGeom>
              <a:rect b="b" l="l" r="r" t="t"/>
              <a:pathLst>
                <a:path extrusionOk="0" h="1441" w="1198">
                  <a:moveTo>
                    <a:pt x="1198" y="0"/>
                  </a:moveTo>
                  <a:lnTo>
                    <a:pt x="0" y="1441"/>
                  </a:lnTo>
                  <a:lnTo>
                    <a:pt x="1198" y="1441"/>
                  </a:lnTo>
                  <a:lnTo>
                    <a:pt x="119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 name="Google Shape;20;p19"/>
            <p:cNvSpPr/>
            <p:nvPr/>
          </p:nvSpPr>
          <p:spPr>
            <a:xfrm>
              <a:off x="8763903" y="2678112"/>
              <a:ext cx="3589695" cy="4332288"/>
            </a:xfrm>
            <a:custGeom>
              <a:rect b="b" l="l" r="r" t="t"/>
              <a:pathLst>
                <a:path extrusionOk="0" h="1441" w="1194">
                  <a:moveTo>
                    <a:pt x="0" y="0"/>
                  </a:moveTo>
                  <a:lnTo>
                    <a:pt x="1194" y="1441"/>
                  </a:lnTo>
                  <a:lnTo>
                    <a:pt x="0" y="1441"/>
                  </a:lnTo>
                  <a:lnTo>
                    <a:pt x="0"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sp>
        <p:nvSpPr>
          <p:cNvPr descr="preencoded.png" id="21" name="Google Shape;21;p19"/>
          <p:cNvSpPr/>
          <p:nvPr/>
        </p:nvSpPr>
        <p:spPr>
          <a:xfrm>
            <a:off x="7642519" y="4577660"/>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 name="Google Shape;22;p19"/>
          <p:cNvSpPr txBox="1"/>
          <p:nvPr>
            <p:ph type="title"/>
          </p:nvPr>
        </p:nvSpPr>
        <p:spPr>
          <a:xfrm>
            <a:off x="1499616" y="1901952"/>
            <a:ext cx="5693664"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9"/>
          <p:cNvSpPr txBox="1"/>
          <p:nvPr>
            <p:ph idx="1" type="body"/>
          </p:nvPr>
        </p:nvSpPr>
        <p:spPr>
          <a:xfrm>
            <a:off x="1499616" y="2770632"/>
            <a:ext cx="5693664" cy="312216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6"/>
              </a:buClr>
              <a:buSzPts val="1800"/>
              <a:buNone/>
              <a:defRPr sz="1800"/>
            </a:lvl1pPr>
            <a:lvl2pPr indent="-323850" lvl="1" marL="914400" algn="l">
              <a:lnSpc>
                <a:spcPct val="150000"/>
              </a:lnSpc>
              <a:spcBef>
                <a:spcPts val="0"/>
              </a:spcBef>
              <a:spcAft>
                <a:spcPts val="0"/>
              </a:spcAft>
              <a:buClr>
                <a:schemeClr val="accent6"/>
              </a:buClr>
              <a:buSzPts val="1500"/>
              <a:buChar char="•"/>
              <a:defRPr sz="1500"/>
            </a:lvl2pPr>
            <a:lvl3pPr indent="-314325" lvl="2" marL="1371600" algn="l">
              <a:lnSpc>
                <a:spcPct val="150000"/>
              </a:lnSpc>
              <a:spcBef>
                <a:spcPts val="0"/>
              </a:spcBef>
              <a:spcAft>
                <a:spcPts val="0"/>
              </a:spcAft>
              <a:buClr>
                <a:schemeClr val="accent6"/>
              </a:buClr>
              <a:buSzPts val="1350"/>
              <a:buChar char="•"/>
              <a:defRPr sz="1350"/>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4" name="Shape 74"/>
        <p:cNvGrpSpPr/>
        <p:nvPr/>
      </p:nvGrpSpPr>
      <p:grpSpPr>
        <a:xfrm>
          <a:off x="0" y="0"/>
          <a:ext cx="0" cy="0"/>
          <a:chOff x="0" y="0"/>
          <a:chExt cx="0" cy="0"/>
        </a:xfrm>
      </p:grpSpPr>
      <p:sp>
        <p:nvSpPr>
          <p:cNvPr id="75" name="Google Shape;75;p32"/>
          <p:cNvSpPr txBox="1"/>
          <p:nvPr>
            <p:ph type="title"/>
          </p:nvPr>
        </p:nvSpPr>
        <p:spPr>
          <a:xfrm>
            <a:off x="4389120" y="2395728"/>
            <a:ext cx="7013448" cy="162763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6"/>
              </a:buClr>
              <a:buSzPts val="2475"/>
              <a:buFont typeface="Arial"/>
              <a:buNone/>
              <a:defRPr b="1" sz="2475">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2"/>
          <p:cNvSpPr txBox="1"/>
          <p:nvPr>
            <p:ph idx="1" type="body"/>
          </p:nvPr>
        </p:nvSpPr>
        <p:spPr>
          <a:xfrm>
            <a:off x="3611880" y="1984248"/>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32"/>
          <p:cNvSpPr txBox="1"/>
          <p:nvPr>
            <p:ph idx="2" type="body"/>
          </p:nvPr>
        </p:nvSpPr>
        <p:spPr>
          <a:xfrm>
            <a:off x="4389121" y="4308477"/>
            <a:ext cx="3932239" cy="5889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70"/>
              </a:spcBef>
              <a:spcAft>
                <a:spcPts val="0"/>
              </a:spcAft>
              <a:buClr>
                <a:schemeClr val="accent6"/>
              </a:buClr>
              <a:buSzPts val="1800"/>
              <a:buNone/>
              <a:defRPr sz="18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32"/>
          <p:cNvSpPr txBox="1"/>
          <p:nvPr>
            <p:ph idx="3" type="body"/>
          </p:nvPr>
        </p:nvSpPr>
        <p:spPr>
          <a:xfrm>
            <a:off x="9500616" y="3209544"/>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descr="preencoded.png" id="79" name="Google Shape;79;p32"/>
          <p:cNvSpPr/>
          <p:nvPr/>
        </p:nvSpPr>
        <p:spPr>
          <a:xfrm>
            <a:off x="-7117" y="0"/>
            <a:ext cx="2550985" cy="6858000"/>
          </a:xfrm>
          <a:custGeom>
            <a:rect b="b" l="l" r="r" t="t"/>
            <a:pathLst>
              <a:path extrusionOk="0" h="6858000" w="2550985">
                <a:moveTo>
                  <a:pt x="2550985" y="0"/>
                </a:moveTo>
                <a:lnTo>
                  <a:pt x="0" y="0"/>
                </a:lnTo>
                <a:lnTo>
                  <a:pt x="0" y="6858000"/>
                </a:lnTo>
                <a:lnTo>
                  <a:pt x="2550985" y="6858000"/>
                </a:lnTo>
                <a:lnTo>
                  <a:pt x="255098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0" name="Google Shape;80;p32"/>
          <p:cNvSpPr/>
          <p:nvPr/>
        </p:nvSpPr>
        <p:spPr>
          <a:xfrm>
            <a:off x="-9414" y="0"/>
            <a:ext cx="2548591" cy="2555628"/>
          </a:xfrm>
          <a:custGeom>
            <a:rect b="b" l="l" r="r" t="t"/>
            <a:pathLst>
              <a:path extrusionOk="0" h="2555628" w="2548591">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81" name="Google Shape;81;p32"/>
          <p:cNvSpPr/>
          <p:nvPr/>
        </p:nvSpPr>
        <p:spPr>
          <a:xfrm>
            <a:off x="2543869" y="0"/>
            <a:ext cx="2560340" cy="2560340"/>
          </a:xfrm>
          <a:custGeom>
            <a:rect b="b" l="l" r="r" t="t"/>
            <a:pathLst>
              <a:path extrusionOk="0" h="2560340" w="2560340">
                <a:moveTo>
                  <a:pt x="0" y="2560340"/>
                </a:moveTo>
                <a:cubicBezTo>
                  <a:pt x="1414079" y="2560340"/>
                  <a:pt x="2560340" y="1414079"/>
                  <a:pt x="2560340" y="0"/>
                </a:cubicBezTo>
                <a:lnTo>
                  <a:pt x="0" y="0"/>
                </a:lnTo>
                <a:lnTo>
                  <a:pt x="0" y="25603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2" name="Google Shape;82;p32"/>
          <p:cNvSpPr/>
          <p:nvPr/>
        </p:nvSpPr>
        <p:spPr>
          <a:xfrm flipH="1">
            <a:off x="2535251" y="4308468"/>
            <a:ext cx="2550984" cy="2560441"/>
          </a:xfrm>
          <a:custGeom>
            <a:rect b="b" l="l" r="r" t="t"/>
            <a:pathLst>
              <a:path extrusionOk="0" h="1083" w="1079">
                <a:moveTo>
                  <a:pt x="0" y="1083"/>
                </a:moveTo>
                <a:lnTo>
                  <a:pt x="1079" y="1083"/>
                </a:lnTo>
                <a:lnTo>
                  <a:pt x="1079" y="0"/>
                </a:lnTo>
                <a:lnTo>
                  <a:pt x="0" y="1083"/>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3" name="Google Shape;83;p32"/>
          <p:cNvSpPr/>
          <p:nvPr/>
        </p:nvSpPr>
        <p:spPr>
          <a:xfrm flipH="1">
            <a:off x="-10617" y="4308468"/>
            <a:ext cx="2550984" cy="2560441"/>
          </a:xfrm>
          <a:custGeom>
            <a:rect b="b" l="l" r="r" t="t"/>
            <a:pathLst>
              <a:path extrusionOk="0" h="1083" w="1079">
                <a:moveTo>
                  <a:pt x="0" y="1083"/>
                </a:moveTo>
                <a:lnTo>
                  <a:pt x="1079" y="1083"/>
                </a:lnTo>
                <a:lnTo>
                  <a:pt x="1079" y="0"/>
                </a:lnTo>
                <a:lnTo>
                  <a:pt x="0" y="1083"/>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4" name="Google Shape;84;p3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4">
  <p:cSld name="Team x4">
    <p:spTree>
      <p:nvGrpSpPr>
        <p:cNvPr id="85" name="Shape 85"/>
        <p:cNvGrpSpPr/>
        <p:nvPr/>
      </p:nvGrpSpPr>
      <p:grpSpPr>
        <a:xfrm>
          <a:off x="0" y="0"/>
          <a:ext cx="0" cy="0"/>
          <a:chOff x="0" y="0"/>
          <a:chExt cx="0" cy="0"/>
        </a:xfrm>
      </p:grpSpPr>
      <p:sp>
        <p:nvSpPr>
          <p:cNvPr id="86" name="Google Shape;86;p33"/>
          <p:cNvSpPr/>
          <p:nvPr/>
        </p:nvSpPr>
        <p:spPr>
          <a:xfrm>
            <a:off x="-24064" y="3390900"/>
            <a:ext cx="12216063" cy="3467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38">
              <a:solidFill>
                <a:schemeClr val="lt1"/>
              </a:solidFill>
              <a:latin typeface="EB Garamond"/>
              <a:ea typeface="EB Garamond"/>
              <a:cs typeface="EB Garamond"/>
              <a:sym typeface="EB Garamond"/>
            </a:endParaRPr>
          </a:p>
        </p:txBody>
      </p:sp>
      <p:sp>
        <p:nvSpPr>
          <p:cNvPr id="87" name="Google Shape;87;p33"/>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9" name="Google Shape;89;p33"/>
          <p:cNvSpPr/>
          <p:nvPr>
            <p:ph idx="2" type="pic"/>
          </p:nvPr>
        </p:nvSpPr>
        <p:spPr>
          <a:xfrm>
            <a:off x="758905" y="2392023"/>
            <a:ext cx="2596896" cy="2596896"/>
          </a:xfrm>
          <a:prstGeom prst="rect">
            <a:avLst/>
          </a:prstGeom>
          <a:solidFill>
            <a:srgbClr val="DB6EC7"/>
          </a:solidFill>
          <a:ln>
            <a:noFill/>
          </a:ln>
        </p:spPr>
      </p:sp>
      <p:sp>
        <p:nvSpPr>
          <p:cNvPr id="90" name="Google Shape;90;p33"/>
          <p:cNvSpPr txBox="1"/>
          <p:nvPr>
            <p:ph idx="1" type="body"/>
          </p:nvPr>
        </p:nvSpPr>
        <p:spPr>
          <a:xfrm>
            <a:off x="758906" y="4989515"/>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33"/>
          <p:cNvSpPr txBox="1"/>
          <p:nvPr>
            <p:ph idx="3" type="body"/>
          </p:nvPr>
        </p:nvSpPr>
        <p:spPr>
          <a:xfrm>
            <a:off x="916885" y="5599757"/>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 name="Google Shape;92;p33"/>
          <p:cNvSpPr/>
          <p:nvPr>
            <p:ph idx="4" type="pic"/>
          </p:nvPr>
        </p:nvSpPr>
        <p:spPr>
          <a:xfrm>
            <a:off x="3517361" y="2392619"/>
            <a:ext cx="2596896" cy="2596896"/>
          </a:xfrm>
          <a:prstGeom prst="rect">
            <a:avLst/>
          </a:prstGeom>
          <a:solidFill>
            <a:srgbClr val="DB6EC7"/>
          </a:solidFill>
          <a:ln>
            <a:noFill/>
          </a:ln>
        </p:spPr>
      </p:sp>
      <p:sp>
        <p:nvSpPr>
          <p:cNvPr id="93" name="Google Shape;93;p33"/>
          <p:cNvSpPr txBox="1"/>
          <p:nvPr>
            <p:ph idx="5" type="body"/>
          </p:nvPr>
        </p:nvSpPr>
        <p:spPr>
          <a:xfrm>
            <a:off x="3516749" y="4990111"/>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33"/>
          <p:cNvSpPr txBox="1"/>
          <p:nvPr>
            <p:ph idx="6" type="body"/>
          </p:nvPr>
        </p:nvSpPr>
        <p:spPr>
          <a:xfrm>
            <a:off x="3674073" y="5600353"/>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 name="Google Shape;95;p33"/>
          <p:cNvSpPr/>
          <p:nvPr>
            <p:ph idx="7" type="pic"/>
          </p:nvPr>
        </p:nvSpPr>
        <p:spPr>
          <a:xfrm>
            <a:off x="6275817" y="2393215"/>
            <a:ext cx="2596896" cy="2596896"/>
          </a:xfrm>
          <a:prstGeom prst="rect">
            <a:avLst/>
          </a:prstGeom>
          <a:solidFill>
            <a:srgbClr val="DB6EC7"/>
          </a:solidFill>
          <a:ln>
            <a:noFill/>
          </a:ln>
        </p:spPr>
      </p:sp>
      <p:sp>
        <p:nvSpPr>
          <p:cNvPr id="96" name="Google Shape;96;p33"/>
          <p:cNvSpPr txBox="1"/>
          <p:nvPr>
            <p:ph idx="8" type="body"/>
          </p:nvPr>
        </p:nvSpPr>
        <p:spPr>
          <a:xfrm>
            <a:off x="6274590"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7" name="Google Shape;97;p33"/>
          <p:cNvSpPr txBox="1"/>
          <p:nvPr>
            <p:ph idx="9" type="body"/>
          </p:nvPr>
        </p:nvSpPr>
        <p:spPr>
          <a:xfrm>
            <a:off x="6432529"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8" name="Google Shape;98;p33"/>
          <p:cNvSpPr/>
          <p:nvPr>
            <p:ph idx="13" type="pic"/>
          </p:nvPr>
        </p:nvSpPr>
        <p:spPr>
          <a:xfrm>
            <a:off x="9034272" y="2393215"/>
            <a:ext cx="2596896" cy="2596896"/>
          </a:xfrm>
          <a:prstGeom prst="rect">
            <a:avLst/>
          </a:prstGeom>
          <a:solidFill>
            <a:srgbClr val="DB6EC7"/>
          </a:solidFill>
          <a:ln>
            <a:noFill/>
          </a:ln>
        </p:spPr>
      </p:sp>
      <p:sp>
        <p:nvSpPr>
          <p:cNvPr id="99" name="Google Shape;99;p33"/>
          <p:cNvSpPr txBox="1"/>
          <p:nvPr>
            <p:ph idx="14" type="body"/>
          </p:nvPr>
        </p:nvSpPr>
        <p:spPr>
          <a:xfrm>
            <a:off x="9032433"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0" name="Google Shape;100;p33"/>
          <p:cNvSpPr txBox="1"/>
          <p:nvPr>
            <p:ph idx="15" type="body"/>
          </p:nvPr>
        </p:nvSpPr>
        <p:spPr>
          <a:xfrm>
            <a:off x="9190984"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8">
  <p:cSld name="Team x8">
    <p:spTree>
      <p:nvGrpSpPr>
        <p:cNvPr id="101" name="Shape 101"/>
        <p:cNvGrpSpPr/>
        <p:nvPr/>
      </p:nvGrpSpPr>
      <p:grpSpPr>
        <a:xfrm>
          <a:off x="0" y="0"/>
          <a:ext cx="0" cy="0"/>
          <a:chOff x="0" y="0"/>
          <a:chExt cx="0" cy="0"/>
        </a:xfrm>
      </p:grpSpPr>
      <p:sp>
        <p:nvSpPr>
          <p:cNvPr id="102" name="Google Shape;102;p34"/>
          <p:cNvSpPr txBox="1"/>
          <p:nvPr>
            <p:ph type="title"/>
          </p:nvPr>
        </p:nvSpPr>
        <p:spPr>
          <a:xfrm>
            <a:off x="758952" y="539496"/>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04" name="Google Shape;104;p34"/>
          <p:cNvSpPr/>
          <p:nvPr>
            <p:ph idx="2" type="pic"/>
          </p:nvPr>
        </p:nvSpPr>
        <p:spPr>
          <a:xfrm>
            <a:off x="1271016" y="1545336"/>
            <a:ext cx="2029968" cy="1828800"/>
          </a:xfrm>
          <a:prstGeom prst="rect">
            <a:avLst/>
          </a:prstGeom>
          <a:solidFill>
            <a:srgbClr val="DB6EC7"/>
          </a:solidFill>
          <a:ln>
            <a:noFill/>
          </a:ln>
        </p:spPr>
      </p:sp>
      <p:sp>
        <p:nvSpPr>
          <p:cNvPr id="105" name="Google Shape;105;p34"/>
          <p:cNvSpPr txBox="1"/>
          <p:nvPr>
            <p:ph idx="1" type="body"/>
          </p:nvPr>
        </p:nvSpPr>
        <p:spPr>
          <a:xfrm>
            <a:off x="1271016"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6" name="Google Shape;106;p34"/>
          <p:cNvSpPr txBox="1"/>
          <p:nvPr>
            <p:ph idx="3" type="body"/>
          </p:nvPr>
        </p:nvSpPr>
        <p:spPr>
          <a:xfrm>
            <a:off x="1271016"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7" name="Google Shape;107;p34"/>
          <p:cNvSpPr/>
          <p:nvPr>
            <p:ph idx="4" type="pic"/>
          </p:nvPr>
        </p:nvSpPr>
        <p:spPr>
          <a:xfrm>
            <a:off x="1271016" y="4144264"/>
            <a:ext cx="2029968" cy="1828800"/>
          </a:xfrm>
          <a:prstGeom prst="rect">
            <a:avLst/>
          </a:prstGeom>
          <a:solidFill>
            <a:srgbClr val="DB6EC7"/>
          </a:solidFill>
          <a:ln>
            <a:noFill/>
          </a:ln>
        </p:spPr>
      </p:sp>
      <p:sp>
        <p:nvSpPr>
          <p:cNvPr id="108" name="Google Shape;108;p34"/>
          <p:cNvSpPr txBox="1"/>
          <p:nvPr>
            <p:ph idx="5" type="body"/>
          </p:nvPr>
        </p:nvSpPr>
        <p:spPr>
          <a:xfrm>
            <a:off x="1271016"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 name="Google Shape;109;p34"/>
          <p:cNvSpPr txBox="1"/>
          <p:nvPr>
            <p:ph idx="6" type="body"/>
          </p:nvPr>
        </p:nvSpPr>
        <p:spPr>
          <a:xfrm>
            <a:off x="1271016"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p34"/>
          <p:cNvSpPr/>
          <p:nvPr>
            <p:ph idx="7" type="pic"/>
          </p:nvPr>
        </p:nvSpPr>
        <p:spPr>
          <a:xfrm>
            <a:off x="3828288" y="1545336"/>
            <a:ext cx="2029968" cy="1828800"/>
          </a:xfrm>
          <a:prstGeom prst="rect">
            <a:avLst/>
          </a:prstGeom>
          <a:solidFill>
            <a:srgbClr val="DB6EC7"/>
          </a:solidFill>
          <a:ln>
            <a:noFill/>
          </a:ln>
        </p:spPr>
      </p:sp>
      <p:sp>
        <p:nvSpPr>
          <p:cNvPr id="111" name="Google Shape;111;p34"/>
          <p:cNvSpPr txBox="1"/>
          <p:nvPr>
            <p:ph idx="8" type="body"/>
          </p:nvPr>
        </p:nvSpPr>
        <p:spPr>
          <a:xfrm>
            <a:off x="3828288"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34"/>
          <p:cNvSpPr txBox="1"/>
          <p:nvPr>
            <p:ph idx="9" type="body"/>
          </p:nvPr>
        </p:nvSpPr>
        <p:spPr>
          <a:xfrm>
            <a:off x="3828288"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p34"/>
          <p:cNvSpPr/>
          <p:nvPr>
            <p:ph idx="13" type="pic"/>
          </p:nvPr>
        </p:nvSpPr>
        <p:spPr>
          <a:xfrm>
            <a:off x="3828288" y="4144264"/>
            <a:ext cx="2029968" cy="1828800"/>
          </a:xfrm>
          <a:prstGeom prst="rect">
            <a:avLst/>
          </a:prstGeom>
          <a:solidFill>
            <a:srgbClr val="DB6EC7"/>
          </a:solidFill>
          <a:ln>
            <a:noFill/>
          </a:ln>
        </p:spPr>
      </p:sp>
      <p:sp>
        <p:nvSpPr>
          <p:cNvPr id="114" name="Google Shape;114;p34"/>
          <p:cNvSpPr txBox="1"/>
          <p:nvPr>
            <p:ph idx="14" type="body"/>
          </p:nvPr>
        </p:nvSpPr>
        <p:spPr>
          <a:xfrm>
            <a:off x="3828288"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34"/>
          <p:cNvSpPr txBox="1"/>
          <p:nvPr>
            <p:ph idx="15" type="body"/>
          </p:nvPr>
        </p:nvSpPr>
        <p:spPr>
          <a:xfrm>
            <a:off x="3828288"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6" name="Google Shape;116;p34"/>
          <p:cNvSpPr/>
          <p:nvPr>
            <p:ph idx="16" type="pic"/>
          </p:nvPr>
        </p:nvSpPr>
        <p:spPr>
          <a:xfrm>
            <a:off x="6385560" y="1545336"/>
            <a:ext cx="2029968" cy="1828800"/>
          </a:xfrm>
          <a:prstGeom prst="rect">
            <a:avLst/>
          </a:prstGeom>
          <a:solidFill>
            <a:srgbClr val="DB6EC7"/>
          </a:solidFill>
          <a:ln>
            <a:noFill/>
          </a:ln>
        </p:spPr>
      </p:sp>
      <p:sp>
        <p:nvSpPr>
          <p:cNvPr id="117" name="Google Shape;117;p34"/>
          <p:cNvSpPr txBox="1"/>
          <p:nvPr>
            <p:ph idx="17" type="body"/>
          </p:nvPr>
        </p:nvSpPr>
        <p:spPr>
          <a:xfrm>
            <a:off x="6385560"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8" name="Google Shape;118;p34"/>
          <p:cNvSpPr txBox="1"/>
          <p:nvPr>
            <p:ph idx="18" type="body"/>
          </p:nvPr>
        </p:nvSpPr>
        <p:spPr>
          <a:xfrm>
            <a:off x="6385560"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9" name="Google Shape;119;p34"/>
          <p:cNvSpPr/>
          <p:nvPr>
            <p:ph idx="19" type="pic"/>
          </p:nvPr>
        </p:nvSpPr>
        <p:spPr>
          <a:xfrm>
            <a:off x="6385560" y="4144264"/>
            <a:ext cx="2029968" cy="1828800"/>
          </a:xfrm>
          <a:prstGeom prst="rect">
            <a:avLst/>
          </a:prstGeom>
          <a:solidFill>
            <a:srgbClr val="DB6EC7"/>
          </a:solidFill>
          <a:ln>
            <a:noFill/>
          </a:ln>
        </p:spPr>
      </p:sp>
      <p:sp>
        <p:nvSpPr>
          <p:cNvPr id="120" name="Google Shape;120;p34"/>
          <p:cNvSpPr txBox="1"/>
          <p:nvPr>
            <p:ph idx="20" type="body"/>
          </p:nvPr>
        </p:nvSpPr>
        <p:spPr>
          <a:xfrm>
            <a:off x="6385560"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1" name="Google Shape;121;p34"/>
          <p:cNvSpPr txBox="1"/>
          <p:nvPr>
            <p:ph idx="21" type="body"/>
          </p:nvPr>
        </p:nvSpPr>
        <p:spPr>
          <a:xfrm>
            <a:off x="6385560"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34"/>
          <p:cNvSpPr/>
          <p:nvPr>
            <p:ph idx="22" type="pic"/>
          </p:nvPr>
        </p:nvSpPr>
        <p:spPr>
          <a:xfrm>
            <a:off x="8942832" y="1545336"/>
            <a:ext cx="2029968" cy="1828800"/>
          </a:xfrm>
          <a:prstGeom prst="rect">
            <a:avLst/>
          </a:prstGeom>
          <a:solidFill>
            <a:srgbClr val="DB6EC7"/>
          </a:solidFill>
          <a:ln>
            <a:noFill/>
          </a:ln>
        </p:spPr>
      </p:sp>
      <p:sp>
        <p:nvSpPr>
          <p:cNvPr id="123" name="Google Shape;123;p34"/>
          <p:cNvSpPr txBox="1"/>
          <p:nvPr>
            <p:ph idx="23" type="body"/>
          </p:nvPr>
        </p:nvSpPr>
        <p:spPr>
          <a:xfrm>
            <a:off x="8942832"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 name="Google Shape;124;p34"/>
          <p:cNvSpPr txBox="1"/>
          <p:nvPr>
            <p:ph idx="24" type="body"/>
          </p:nvPr>
        </p:nvSpPr>
        <p:spPr>
          <a:xfrm>
            <a:off x="8942832"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p34"/>
          <p:cNvSpPr/>
          <p:nvPr>
            <p:ph idx="25" type="pic"/>
          </p:nvPr>
        </p:nvSpPr>
        <p:spPr>
          <a:xfrm>
            <a:off x="8942832" y="4144264"/>
            <a:ext cx="2029968" cy="1828800"/>
          </a:xfrm>
          <a:prstGeom prst="rect">
            <a:avLst/>
          </a:prstGeom>
          <a:solidFill>
            <a:srgbClr val="DB6EC7"/>
          </a:solidFill>
          <a:ln>
            <a:noFill/>
          </a:ln>
        </p:spPr>
      </p:sp>
      <p:sp>
        <p:nvSpPr>
          <p:cNvPr id="126" name="Google Shape;126;p34"/>
          <p:cNvSpPr txBox="1"/>
          <p:nvPr>
            <p:ph idx="26" type="body"/>
          </p:nvPr>
        </p:nvSpPr>
        <p:spPr>
          <a:xfrm>
            <a:off x="8942832"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7" name="Google Shape;127;p34"/>
          <p:cNvSpPr txBox="1"/>
          <p:nvPr>
            <p:ph idx="27" type="body"/>
          </p:nvPr>
        </p:nvSpPr>
        <p:spPr>
          <a:xfrm>
            <a:off x="8942832"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lumn">
  <p:cSld name="5 Column">
    <p:spTree>
      <p:nvGrpSpPr>
        <p:cNvPr id="128" name="Shape 128"/>
        <p:cNvGrpSpPr/>
        <p:nvPr/>
      </p:nvGrpSpPr>
      <p:grpSpPr>
        <a:xfrm>
          <a:off x="0" y="0"/>
          <a:ext cx="0" cy="0"/>
          <a:chOff x="0" y="0"/>
          <a:chExt cx="0" cy="0"/>
        </a:xfrm>
      </p:grpSpPr>
      <p:sp>
        <p:nvSpPr>
          <p:cNvPr id="129" name="Google Shape;129;p35"/>
          <p:cNvSpPr/>
          <p:nvPr/>
        </p:nvSpPr>
        <p:spPr>
          <a:xfrm>
            <a:off x="68533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0" name="Google Shape;130;p35"/>
          <p:cNvSpPr/>
          <p:nvPr/>
        </p:nvSpPr>
        <p:spPr>
          <a:xfrm>
            <a:off x="2900911"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1" name="Google Shape;131;p35"/>
          <p:cNvSpPr/>
          <p:nvPr/>
        </p:nvSpPr>
        <p:spPr>
          <a:xfrm>
            <a:off x="5116484"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2" name="Google Shape;132;p35"/>
          <p:cNvSpPr/>
          <p:nvPr/>
        </p:nvSpPr>
        <p:spPr>
          <a:xfrm>
            <a:off x="954762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3" name="Google Shape;133;p35"/>
          <p:cNvSpPr/>
          <p:nvPr/>
        </p:nvSpPr>
        <p:spPr>
          <a:xfrm>
            <a:off x="7332057"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4" name="Google Shape;134;p35"/>
          <p:cNvSpPr txBox="1"/>
          <p:nvPr>
            <p:ph type="title"/>
          </p:nvPr>
        </p:nvSpPr>
        <p:spPr>
          <a:xfrm>
            <a:off x="758952" y="841248"/>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36" name="Google Shape;136;p35"/>
          <p:cNvSpPr txBox="1"/>
          <p:nvPr>
            <p:ph idx="1" type="body"/>
          </p:nvPr>
        </p:nvSpPr>
        <p:spPr>
          <a:xfrm>
            <a:off x="68533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37" name="Google Shape;137;p35"/>
          <p:cNvSpPr/>
          <p:nvPr>
            <p:ph idx="2" type="pic"/>
          </p:nvPr>
        </p:nvSpPr>
        <p:spPr>
          <a:xfrm>
            <a:off x="1339135" y="2111058"/>
            <a:ext cx="704088" cy="704088"/>
          </a:xfrm>
          <a:prstGeom prst="ellipse">
            <a:avLst/>
          </a:prstGeom>
          <a:solidFill>
            <a:schemeClr val="accent1"/>
          </a:solidFill>
          <a:ln>
            <a:noFill/>
          </a:ln>
        </p:spPr>
      </p:sp>
      <p:sp>
        <p:nvSpPr>
          <p:cNvPr id="138" name="Google Shape;138;p35"/>
          <p:cNvSpPr txBox="1"/>
          <p:nvPr>
            <p:ph idx="3" type="body"/>
          </p:nvPr>
        </p:nvSpPr>
        <p:spPr>
          <a:xfrm>
            <a:off x="73105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35"/>
          <p:cNvSpPr txBox="1"/>
          <p:nvPr>
            <p:ph idx="4" type="body"/>
          </p:nvPr>
        </p:nvSpPr>
        <p:spPr>
          <a:xfrm>
            <a:off x="2900911"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0" name="Google Shape;140;p35"/>
          <p:cNvSpPr/>
          <p:nvPr>
            <p:ph idx="5" type="pic"/>
          </p:nvPr>
        </p:nvSpPr>
        <p:spPr>
          <a:xfrm>
            <a:off x="3554707" y="2111058"/>
            <a:ext cx="704088" cy="704088"/>
          </a:xfrm>
          <a:prstGeom prst="ellipse">
            <a:avLst/>
          </a:prstGeom>
          <a:solidFill>
            <a:schemeClr val="accent3"/>
          </a:solidFill>
          <a:ln>
            <a:noFill/>
          </a:ln>
        </p:spPr>
      </p:sp>
      <p:sp>
        <p:nvSpPr>
          <p:cNvPr id="141" name="Google Shape;141;p35"/>
          <p:cNvSpPr txBox="1"/>
          <p:nvPr>
            <p:ph idx="6" type="body"/>
          </p:nvPr>
        </p:nvSpPr>
        <p:spPr>
          <a:xfrm>
            <a:off x="2946631"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2" name="Google Shape;142;p35"/>
          <p:cNvSpPr txBox="1"/>
          <p:nvPr>
            <p:ph idx="7" type="body"/>
          </p:nvPr>
        </p:nvSpPr>
        <p:spPr>
          <a:xfrm>
            <a:off x="5116484"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3" name="Google Shape;143;p35"/>
          <p:cNvSpPr/>
          <p:nvPr>
            <p:ph idx="8" type="pic"/>
          </p:nvPr>
        </p:nvSpPr>
        <p:spPr>
          <a:xfrm>
            <a:off x="5770280" y="2111058"/>
            <a:ext cx="704088" cy="704088"/>
          </a:xfrm>
          <a:prstGeom prst="ellipse">
            <a:avLst/>
          </a:prstGeom>
          <a:solidFill>
            <a:schemeClr val="accent1"/>
          </a:solidFill>
          <a:ln>
            <a:noFill/>
          </a:ln>
        </p:spPr>
      </p:sp>
      <p:sp>
        <p:nvSpPr>
          <p:cNvPr id="144" name="Google Shape;144;p35"/>
          <p:cNvSpPr txBox="1"/>
          <p:nvPr>
            <p:ph idx="9" type="body"/>
          </p:nvPr>
        </p:nvSpPr>
        <p:spPr>
          <a:xfrm>
            <a:off x="5162204"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5" name="Google Shape;145;p35"/>
          <p:cNvSpPr txBox="1"/>
          <p:nvPr>
            <p:ph idx="13" type="body"/>
          </p:nvPr>
        </p:nvSpPr>
        <p:spPr>
          <a:xfrm>
            <a:off x="7332057"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6" name="Google Shape;146;p35"/>
          <p:cNvSpPr/>
          <p:nvPr>
            <p:ph idx="14" type="pic"/>
          </p:nvPr>
        </p:nvSpPr>
        <p:spPr>
          <a:xfrm>
            <a:off x="7985853" y="2111058"/>
            <a:ext cx="704088" cy="704088"/>
          </a:xfrm>
          <a:prstGeom prst="ellipse">
            <a:avLst/>
          </a:prstGeom>
          <a:solidFill>
            <a:schemeClr val="accent3"/>
          </a:solidFill>
          <a:ln>
            <a:noFill/>
          </a:ln>
        </p:spPr>
      </p:sp>
      <p:sp>
        <p:nvSpPr>
          <p:cNvPr id="147" name="Google Shape;147;p35"/>
          <p:cNvSpPr txBox="1"/>
          <p:nvPr>
            <p:ph idx="15" type="body"/>
          </p:nvPr>
        </p:nvSpPr>
        <p:spPr>
          <a:xfrm>
            <a:off x="7377777"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 name="Google Shape;148;p35"/>
          <p:cNvSpPr txBox="1"/>
          <p:nvPr>
            <p:ph idx="16" type="body"/>
          </p:nvPr>
        </p:nvSpPr>
        <p:spPr>
          <a:xfrm>
            <a:off x="954762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9" name="Google Shape;149;p35"/>
          <p:cNvSpPr/>
          <p:nvPr>
            <p:ph idx="17" type="pic"/>
          </p:nvPr>
        </p:nvSpPr>
        <p:spPr>
          <a:xfrm>
            <a:off x="10201425" y="2111058"/>
            <a:ext cx="704088" cy="704088"/>
          </a:xfrm>
          <a:prstGeom prst="ellipse">
            <a:avLst/>
          </a:prstGeom>
          <a:solidFill>
            <a:schemeClr val="accent1"/>
          </a:solidFill>
          <a:ln>
            <a:noFill/>
          </a:ln>
        </p:spPr>
      </p:sp>
      <p:sp>
        <p:nvSpPr>
          <p:cNvPr id="150" name="Google Shape;150;p35"/>
          <p:cNvSpPr txBox="1"/>
          <p:nvPr>
            <p:ph idx="18" type="body"/>
          </p:nvPr>
        </p:nvSpPr>
        <p:spPr>
          <a:xfrm>
            <a:off x="959334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51" name="Shape 151"/>
        <p:cNvGrpSpPr/>
        <p:nvPr/>
      </p:nvGrpSpPr>
      <p:grpSpPr>
        <a:xfrm>
          <a:off x="0" y="0"/>
          <a:ext cx="0" cy="0"/>
          <a:chOff x="0" y="0"/>
          <a:chExt cx="0" cy="0"/>
        </a:xfrm>
      </p:grpSpPr>
      <p:sp>
        <p:nvSpPr>
          <p:cNvPr id="152" name="Google Shape;152;p36"/>
          <p:cNvSpPr/>
          <p:nvPr/>
        </p:nvSpPr>
        <p:spPr>
          <a:xfrm>
            <a:off x="0" y="0"/>
            <a:ext cx="2838451" cy="2857958"/>
          </a:xfrm>
          <a:custGeom>
            <a:rect b="b" l="l" r="r" t="t"/>
            <a:pathLst>
              <a:path extrusionOk="0" h="2857958" w="283845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3" name="Google Shape;153;p36"/>
          <p:cNvSpPr/>
          <p:nvPr/>
        </p:nvSpPr>
        <p:spPr>
          <a:xfrm>
            <a:off x="1" y="-1"/>
            <a:ext cx="1970627" cy="1990267"/>
          </a:xfrm>
          <a:custGeom>
            <a:rect b="b" l="l" r="r" t="t"/>
            <a:pathLst>
              <a:path extrusionOk="0" h="1990267" w="197062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4" name="Google Shape;154;p36"/>
          <p:cNvSpPr/>
          <p:nvPr/>
        </p:nvSpPr>
        <p:spPr>
          <a:xfrm>
            <a:off x="2" y="3"/>
            <a:ext cx="1003449" cy="1013015"/>
          </a:xfrm>
          <a:custGeom>
            <a:rect b="b" l="l" r="r" t="t"/>
            <a:pathLst>
              <a:path extrusionOk="0" h="1013015" w="1003449">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5" name="Google Shape;155;p36"/>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accent6"/>
              </a:buClr>
              <a:buSzPts val="3300"/>
              <a:buFont typeface="Arial Black"/>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3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descr="preencoded.png" id="157" name="Google Shape;157;p36"/>
          <p:cNvSpPr/>
          <p:nvPr/>
        </p:nvSpPr>
        <p:spPr>
          <a:xfrm>
            <a:off x="1458332" y="590135"/>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8" name="Google Shape;158;p36"/>
          <p:cNvSpPr txBox="1"/>
          <p:nvPr>
            <p:ph idx="1" type="body"/>
          </p:nvPr>
        </p:nvSpPr>
        <p:spPr>
          <a:xfrm>
            <a:off x="68533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59" name="Google Shape;159;p36"/>
          <p:cNvSpPr txBox="1"/>
          <p:nvPr>
            <p:ph idx="2" type="body"/>
          </p:nvPr>
        </p:nvSpPr>
        <p:spPr>
          <a:xfrm>
            <a:off x="2900911"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0" name="Google Shape;160;p36"/>
          <p:cNvSpPr txBox="1"/>
          <p:nvPr>
            <p:ph idx="3" type="body"/>
          </p:nvPr>
        </p:nvSpPr>
        <p:spPr>
          <a:xfrm>
            <a:off x="5116484"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1" name="Google Shape;161;p36"/>
          <p:cNvSpPr txBox="1"/>
          <p:nvPr>
            <p:ph idx="4" type="body"/>
          </p:nvPr>
        </p:nvSpPr>
        <p:spPr>
          <a:xfrm>
            <a:off x="7332057"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2" name="Google Shape;162;p36"/>
          <p:cNvSpPr txBox="1"/>
          <p:nvPr>
            <p:ph idx="5" type="body"/>
          </p:nvPr>
        </p:nvSpPr>
        <p:spPr>
          <a:xfrm>
            <a:off x="954762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3" name="Google Shape;163;p36"/>
          <p:cNvSpPr txBox="1"/>
          <p:nvPr>
            <p:ph idx="6" type="body"/>
          </p:nvPr>
        </p:nvSpPr>
        <p:spPr>
          <a:xfrm>
            <a:off x="68533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4" name="Google Shape;164;p36"/>
          <p:cNvSpPr txBox="1"/>
          <p:nvPr>
            <p:ph idx="7" type="body"/>
          </p:nvPr>
        </p:nvSpPr>
        <p:spPr>
          <a:xfrm>
            <a:off x="2900911"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5" name="Google Shape;165;p36"/>
          <p:cNvSpPr txBox="1"/>
          <p:nvPr>
            <p:ph idx="8" type="body"/>
          </p:nvPr>
        </p:nvSpPr>
        <p:spPr>
          <a:xfrm>
            <a:off x="5116484"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6" name="Google Shape;166;p36"/>
          <p:cNvSpPr txBox="1"/>
          <p:nvPr>
            <p:ph idx="9" type="body"/>
          </p:nvPr>
        </p:nvSpPr>
        <p:spPr>
          <a:xfrm>
            <a:off x="7332057"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7" name="Google Shape;167;p36"/>
          <p:cNvSpPr txBox="1"/>
          <p:nvPr>
            <p:ph idx="13" type="body"/>
          </p:nvPr>
        </p:nvSpPr>
        <p:spPr>
          <a:xfrm>
            <a:off x="954762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168" name="Google Shape;168;p36"/>
          <p:cNvCxnSpPr/>
          <p:nvPr/>
        </p:nvCxnSpPr>
        <p:spPr>
          <a:xfrm>
            <a:off x="739399" y="4187681"/>
            <a:ext cx="10812360" cy="0"/>
          </a:xfrm>
          <a:prstGeom prst="straightConnector1">
            <a:avLst/>
          </a:prstGeom>
          <a:noFill/>
          <a:ln cap="flat" cmpd="sng" w="12700">
            <a:solidFill>
              <a:srgbClr val="F0CAA2"/>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69" name="Shape 169"/>
        <p:cNvGrpSpPr/>
        <p:nvPr/>
      </p:nvGrpSpPr>
      <p:grpSpPr>
        <a:xfrm>
          <a:off x="0" y="0"/>
          <a:ext cx="0" cy="0"/>
          <a:chOff x="0" y="0"/>
          <a:chExt cx="0" cy="0"/>
        </a:xfrm>
      </p:grpSpPr>
      <p:sp>
        <p:nvSpPr>
          <p:cNvPr id="170" name="Google Shape;170;p37"/>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preencoded.png" id="171" name="Google Shape;171;p37"/>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72" name="Google Shape;172;p37"/>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173" name="Google Shape;173;p37"/>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74" name="Google Shape;174;p37"/>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75" name="Google Shape;175;p37"/>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176" name="Google Shape;176;p37"/>
          <p:cNvSpPr txBox="1"/>
          <p:nvPr>
            <p:ph idx="1" type="body"/>
          </p:nvPr>
        </p:nvSpPr>
        <p:spPr>
          <a:xfrm>
            <a:off x="397764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7" name="Google Shape;177;p37"/>
          <p:cNvSpPr txBox="1"/>
          <p:nvPr>
            <p:ph idx="2" type="body"/>
          </p:nvPr>
        </p:nvSpPr>
        <p:spPr>
          <a:xfrm>
            <a:off x="368503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8" name="Google Shape;178;p37"/>
          <p:cNvSpPr txBox="1"/>
          <p:nvPr>
            <p:ph idx="3" type="body"/>
          </p:nvPr>
        </p:nvSpPr>
        <p:spPr>
          <a:xfrm>
            <a:off x="804672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9" name="Google Shape;179;p37"/>
          <p:cNvSpPr txBox="1"/>
          <p:nvPr>
            <p:ph idx="4" type="body"/>
          </p:nvPr>
        </p:nvSpPr>
        <p:spPr>
          <a:xfrm>
            <a:off x="775411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0" name="Google Shape;180;p3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81" name="Shape 181"/>
        <p:cNvGrpSpPr/>
        <p:nvPr/>
      </p:nvGrpSpPr>
      <p:grpSpPr>
        <a:xfrm>
          <a:off x="0" y="0"/>
          <a:ext cx="0" cy="0"/>
          <a:chOff x="0" y="0"/>
          <a:chExt cx="0" cy="0"/>
        </a:xfrm>
      </p:grpSpPr>
      <p:sp>
        <p:nvSpPr>
          <p:cNvPr id="182" name="Google Shape;182;p38"/>
          <p:cNvSpPr txBox="1"/>
          <p:nvPr>
            <p:ph type="title"/>
          </p:nvPr>
        </p:nvSpPr>
        <p:spPr>
          <a:xfrm>
            <a:off x="758952" y="1234440"/>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3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84" name="Google Shape;184;p38"/>
          <p:cNvSpPr txBox="1"/>
          <p:nvPr>
            <p:ph idx="1" type="body"/>
          </p:nvPr>
        </p:nvSpPr>
        <p:spPr>
          <a:xfrm>
            <a:off x="713232" y="2743200"/>
            <a:ext cx="3328416" cy="3557016"/>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85" name="Google Shape;185;p38"/>
          <p:cNvSpPr/>
          <p:nvPr>
            <p:ph idx="2" type="pic"/>
          </p:nvPr>
        </p:nvSpPr>
        <p:spPr>
          <a:xfrm>
            <a:off x="1911096" y="2258568"/>
            <a:ext cx="932688" cy="932688"/>
          </a:xfrm>
          <a:prstGeom prst="ellipse">
            <a:avLst/>
          </a:prstGeom>
          <a:solidFill>
            <a:schemeClr val="accent3"/>
          </a:solidFill>
          <a:ln>
            <a:noFill/>
          </a:ln>
        </p:spPr>
      </p:sp>
      <p:sp>
        <p:nvSpPr>
          <p:cNvPr id="186" name="Google Shape;186;p38"/>
          <p:cNvSpPr txBox="1"/>
          <p:nvPr>
            <p:ph idx="3" type="body"/>
          </p:nvPr>
        </p:nvSpPr>
        <p:spPr>
          <a:xfrm>
            <a:off x="992124"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7" name="Google Shape;187;p38"/>
          <p:cNvSpPr txBox="1"/>
          <p:nvPr>
            <p:ph idx="4" type="body"/>
          </p:nvPr>
        </p:nvSpPr>
        <p:spPr>
          <a:xfrm>
            <a:off x="4443984" y="2743200"/>
            <a:ext cx="3328416" cy="3557016"/>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88" name="Google Shape;188;p38"/>
          <p:cNvSpPr/>
          <p:nvPr>
            <p:ph idx="5" type="pic"/>
          </p:nvPr>
        </p:nvSpPr>
        <p:spPr>
          <a:xfrm>
            <a:off x="5641848" y="2258568"/>
            <a:ext cx="932688" cy="932688"/>
          </a:xfrm>
          <a:prstGeom prst="ellipse">
            <a:avLst/>
          </a:prstGeom>
          <a:solidFill>
            <a:schemeClr val="accent1"/>
          </a:solidFill>
          <a:ln>
            <a:noFill/>
          </a:ln>
        </p:spPr>
      </p:sp>
      <p:sp>
        <p:nvSpPr>
          <p:cNvPr id="189" name="Google Shape;189;p38"/>
          <p:cNvSpPr txBox="1"/>
          <p:nvPr>
            <p:ph idx="6" type="body"/>
          </p:nvPr>
        </p:nvSpPr>
        <p:spPr>
          <a:xfrm>
            <a:off x="4722876"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0" name="Google Shape;190;p38"/>
          <p:cNvSpPr txBox="1"/>
          <p:nvPr>
            <p:ph idx="7" type="body"/>
          </p:nvPr>
        </p:nvSpPr>
        <p:spPr>
          <a:xfrm>
            <a:off x="8092440" y="2743200"/>
            <a:ext cx="3328416" cy="3557016"/>
          </a:xfrm>
          <a:prstGeom prst="rect">
            <a:avLst/>
          </a:prstGeom>
          <a:noFill/>
          <a:ln cap="flat" cmpd="sng" w="12700">
            <a:solidFill>
              <a:schemeClr val="accent4"/>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91" name="Google Shape;191;p38"/>
          <p:cNvSpPr/>
          <p:nvPr>
            <p:ph idx="8" type="pic"/>
          </p:nvPr>
        </p:nvSpPr>
        <p:spPr>
          <a:xfrm>
            <a:off x="9290304" y="2258568"/>
            <a:ext cx="932688" cy="932688"/>
          </a:xfrm>
          <a:prstGeom prst="ellipse">
            <a:avLst/>
          </a:prstGeom>
          <a:solidFill>
            <a:schemeClr val="accent4"/>
          </a:solidFill>
          <a:ln>
            <a:noFill/>
          </a:ln>
        </p:spPr>
      </p:sp>
      <p:sp>
        <p:nvSpPr>
          <p:cNvPr id="192" name="Google Shape;192;p38"/>
          <p:cNvSpPr txBox="1"/>
          <p:nvPr>
            <p:ph idx="9" type="body"/>
          </p:nvPr>
        </p:nvSpPr>
        <p:spPr>
          <a:xfrm>
            <a:off x="8371332"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193" name="Shape 193"/>
        <p:cNvGrpSpPr/>
        <p:nvPr/>
      </p:nvGrpSpPr>
      <p:grpSpPr>
        <a:xfrm>
          <a:off x="0" y="0"/>
          <a:ext cx="0" cy="0"/>
          <a:chOff x="0" y="0"/>
          <a:chExt cx="0" cy="0"/>
        </a:xfrm>
      </p:grpSpPr>
      <p:sp>
        <p:nvSpPr>
          <p:cNvPr descr="preencoded.png" id="194" name="Google Shape;194;p39"/>
          <p:cNvSpPr/>
          <p:nvPr/>
        </p:nvSpPr>
        <p:spPr>
          <a:xfrm>
            <a:off x="8758239" y="-14287"/>
            <a:ext cx="3433763" cy="3452812"/>
          </a:xfrm>
          <a:custGeom>
            <a:rect b="b" l="l" r="r" t="t"/>
            <a:pathLst>
              <a:path extrusionOk="0" h="3452812" w="3433763">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5" name="Google Shape;195;p39"/>
          <p:cNvSpPr/>
          <p:nvPr/>
        </p:nvSpPr>
        <p:spPr>
          <a:xfrm>
            <a:off x="8758239" y="3438525"/>
            <a:ext cx="3433763" cy="3433762"/>
          </a:xfrm>
          <a:custGeom>
            <a:rect b="b" l="l" r="r" t="t"/>
            <a:pathLst>
              <a:path extrusionOk="0" h="3433762" w="3433763">
                <a:moveTo>
                  <a:pt x="0" y="0"/>
                </a:moveTo>
                <a:lnTo>
                  <a:pt x="3433763" y="0"/>
                </a:lnTo>
                <a:lnTo>
                  <a:pt x="3433763" y="3433763"/>
                </a:lnTo>
                <a:cubicBezTo>
                  <a:pt x="1537383" y="3433763"/>
                  <a:pt x="0" y="189638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6" name="Google Shape;196;p39"/>
          <p:cNvSpPr/>
          <p:nvPr/>
        </p:nvSpPr>
        <p:spPr>
          <a:xfrm flipH="1" rot="10800000">
            <a:off x="9991725" y="1247777"/>
            <a:ext cx="2200275" cy="2181225"/>
          </a:xfrm>
          <a:custGeom>
            <a:rect b="b" l="l" r="r" t="t"/>
            <a:pathLst>
              <a:path extrusionOk="0" h="2181225" w="2200275">
                <a:moveTo>
                  <a:pt x="0" y="0"/>
                </a:moveTo>
                <a:cubicBezTo>
                  <a:pt x="0" y="1204689"/>
                  <a:pt x="985061" y="2181225"/>
                  <a:pt x="2200275" y="2181225"/>
                </a:cubicBezTo>
                <a:lnTo>
                  <a:pt x="2200275"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7" name="Google Shape;197;p39"/>
          <p:cNvSpPr/>
          <p:nvPr/>
        </p:nvSpPr>
        <p:spPr>
          <a:xfrm flipH="1" rot="10800000">
            <a:off x="-20085" y="4580051"/>
            <a:ext cx="2277948" cy="2277948"/>
          </a:xfrm>
          <a:custGeom>
            <a:rect b="b" l="l" r="r" t="t"/>
            <a:pathLst>
              <a:path extrusionOk="0" h="2277948" w="2277948">
                <a:moveTo>
                  <a:pt x="0" y="2277948"/>
                </a:moveTo>
                <a:cubicBezTo>
                  <a:pt x="1258034" y="2277948"/>
                  <a:pt x="2277948" y="1258034"/>
                  <a:pt x="2277948" y="0"/>
                </a:cubicBezTo>
                <a:lnTo>
                  <a:pt x="0" y="0"/>
                </a:lnTo>
                <a:lnTo>
                  <a:pt x="0" y="227794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98" name="Google Shape;198;p39"/>
          <p:cNvPicPr preferRelativeResize="0"/>
          <p:nvPr/>
        </p:nvPicPr>
        <p:blipFill rotWithShape="1">
          <a:blip r:embed="rId2">
            <a:alphaModFix/>
          </a:blip>
          <a:srcRect b="0" l="0" r="0" t="0"/>
          <a:stretch/>
        </p:blipFill>
        <p:spPr>
          <a:xfrm>
            <a:off x="9991885" y="3441269"/>
            <a:ext cx="2200115" cy="2200114"/>
          </a:xfrm>
          <a:prstGeom prst="rect">
            <a:avLst/>
          </a:prstGeom>
          <a:noFill/>
          <a:ln>
            <a:noFill/>
          </a:ln>
        </p:spPr>
      </p:pic>
      <p:sp>
        <p:nvSpPr>
          <p:cNvPr descr="preencoded.png" id="199" name="Google Shape;199;p39"/>
          <p:cNvSpPr/>
          <p:nvPr/>
        </p:nvSpPr>
        <p:spPr>
          <a:xfrm>
            <a:off x="1707960" y="5667618"/>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0" name="Google Shape;200;p39"/>
          <p:cNvSpPr txBox="1"/>
          <p:nvPr>
            <p:ph type="title"/>
          </p:nvPr>
        </p:nvSpPr>
        <p:spPr>
          <a:xfrm>
            <a:off x="1508760" y="1883664"/>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39"/>
          <p:cNvSpPr txBox="1"/>
          <p:nvPr>
            <p:ph idx="1" type="body"/>
          </p:nvPr>
        </p:nvSpPr>
        <p:spPr>
          <a:xfrm>
            <a:off x="1508760" y="2837688"/>
            <a:ext cx="5879592"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2" name="Google Shape;202;p3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03" name="Shape 203"/>
        <p:cNvGrpSpPr/>
        <p:nvPr/>
      </p:nvGrpSpPr>
      <p:grpSpPr>
        <a:xfrm>
          <a:off x="0" y="0"/>
          <a:ext cx="0" cy="0"/>
          <a:chOff x="0" y="0"/>
          <a:chExt cx="0" cy="0"/>
        </a:xfrm>
      </p:grpSpPr>
      <p:sp>
        <p:nvSpPr>
          <p:cNvPr descr="preencoded.png" id="204" name="Google Shape;204;p40"/>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205" name="Google Shape;205;p40"/>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206" name="Google Shape;206;p40"/>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207" name="Google Shape;207;p40"/>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208" name="Google Shape;208;p40"/>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209" name="Google Shape;209;p4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10" name="Google Shape;210;p40"/>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40"/>
          <p:cNvSpPr txBox="1"/>
          <p:nvPr>
            <p:ph idx="1" type="body"/>
          </p:nvPr>
        </p:nvSpPr>
        <p:spPr>
          <a:xfrm>
            <a:off x="368503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2" name="Google Shape;212;p40"/>
          <p:cNvSpPr txBox="1"/>
          <p:nvPr>
            <p:ph idx="2" type="body"/>
          </p:nvPr>
        </p:nvSpPr>
        <p:spPr>
          <a:xfrm>
            <a:off x="775411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3" name="Shape 213"/>
        <p:cNvGrpSpPr/>
        <p:nvPr/>
      </p:nvGrpSpPr>
      <p:grpSpPr>
        <a:xfrm>
          <a:off x="0" y="0"/>
          <a:ext cx="0" cy="0"/>
          <a:chOff x="0" y="0"/>
          <a:chExt cx="0" cy="0"/>
        </a:xfrm>
      </p:grpSpPr>
      <p:sp>
        <p:nvSpPr>
          <p:cNvPr id="214" name="Google Shape;214;p41"/>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5" name="Google Shape;215;p41"/>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6" name="Google Shape;216;p41"/>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203111"/>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41"/>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4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Title and Chart">
    <p:spTree>
      <p:nvGrpSpPr>
        <p:cNvPr id="24" name="Shape 24"/>
        <p:cNvGrpSpPr/>
        <p:nvPr/>
      </p:nvGrpSpPr>
      <p:grpSpPr>
        <a:xfrm>
          <a:off x="0" y="0"/>
          <a:ext cx="0" cy="0"/>
          <a:chOff x="0" y="0"/>
          <a:chExt cx="0" cy="0"/>
        </a:xfrm>
      </p:grpSpPr>
      <p:sp>
        <p:nvSpPr>
          <p:cNvPr id="25" name="Google Shape;25;p20"/>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6" name="Google Shape;26;p20"/>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0"/>
          <p:cNvSpPr txBox="1"/>
          <p:nvPr>
            <p:ph idx="1" type="body"/>
          </p:nvPr>
        </p:nvSpPr>
        <p:spPr>
          <a:xfrm>
            <a:off x="539496" y="2103120"/>
            <a:ext cx="11119104" cy="44348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 name="Google Shape;28;p20"/>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9" name="Shape 219"/>
        <p:cNvGrpSpPr/>
        <p:nvPr/>
      </p:nvGrpSpPr>
      <p:grpSpPr>
        <a:xfrm>
          <a:off x="0" y="0"/>
          <a:ext cx="0" cy="0"/>
          <a:chOff x="0" y="0"/>
          <a:chExt cx="0" cy="0"/>
        </a:xfrm>
      </p:grpSpPr>
      <p:sp>
        <p:nvSpPr>
          <p:cNvPr id="220" name="Google Shape;220;p42"/>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1" name="Google Shape;221;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42"/>
          <p:cNvSpPr/>
          <p:nvPr>
            <p:ph idx="2" type="pic"/>
          </p:nvPr>
        </p:nvSpPr>
        <p:spPr>
          <a:xfrm>
            <a:off x="5183188" y="987427"/>
            <a:ext cx="6172200" cy="4873625"/>
          </a:xfrm>
          <a:prstGeom prst="rect">
            <a:avLst/>
          </a:prstGeom>
          <a:noFill/>
          <a:ln>
            <a:noFill/>
          </a:ln>
        </p:spPr>
      </p:sp>
      <p:sp>
        <p:nvSpPr>
          <p:cNvPr id="223" name="Google Shape;223;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24" name="Google Shape;224;p4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25" name="Shape 225"/>
        <p:cNvGrpSpPr/>
        <p:nvPr/>
      </p:nvGrpSpPr>
      <p:grpSpPr>
        <a:xfrm>
          <a:off x="0" y="0"/>
          <a:ext cx="0" cy="0"/>
          <a:chOff x="0" y="0"/>
          <a:chExt cx="0" cy="0"/>
        </a:xfrm>
      </p:grpSpPr>
      <p:sp>
        <p:nvSpPr>
          <p:cNvPr id="226" name="Google Shape;226;p43"/>
          <p:cNvSpPr txBox="1"/>
          <p:nvPr>
            <p:ph idx="1" type="body"/>
          </p:nvPr>
        </p:nvSpPr>
        <p:spPr>
          <a:xfrm>
            <a:off x="914400" y="609600"/>
            <a:ext cx="1036320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accent6"/>
              </a:buClr>
              <a:buSzPts val="1800"/>
              <a:buChar char="•"/>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7" name="Google Shape;227;p4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EB Garamond"/>
                <a:ea typeface="EB Garamond"/>
                <a:cs typeface="EB Garamond"/>
                <a:sym typeface="EB Garamond"/>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228" name="Google Shape;228;p43"/>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4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900">
                <a:solidFill>
                  <a:srgbClr val="888888"/>
                </a:solidFill>
                <a:latin typeface="Arial"/>
                <a:ea typeface="Arial"/>
                <a:cs typeface="Arial"/>
                <a:sym typeface="Arial"/>
              </a:defRPr>
            </a:lvl1pPr>
            <a:lvl2pPr indent="0" lvl="1" marL="0" marR="0" algn="ctr">
              <a:spcBef>
                <a:spcPts val="0"/>
              </a:spcBef>
              <a:buNone/>
              <a:defRPr sz="900">
                <a:solidFill>
                  <a:srgbClr val="888888"/>
                </a:solidFill>
                <a:latin typeface="Arial"/>
                <a:ea typeface="Arial"/>
                <a:cs typeface="Arial"/>
                <a:sym typeface="Arial"/>
              </a:defRPr>
            </a:lvl2pPr>
            <a:lvl3pPr indent="0" lvl="2" marL="0" marR="0" algn="ctr">
              <a:spcBef>
                <a:spcPts val="0"/>
              </a:spcBef>
              <a:buNone/>
              <a:defRPr sz="900">
                <a:solidFill>
                  <a:srgbClr val="888888"/>
                </a:solidFill>
                <a:latin typeface="Arial"/>
                <a:ea typeface="Arial"/>
                <a:cs typeface="Arial"/>
                <a:sym typeface="Arial"/>
              </a:defRPr>
            </a:lvl3pPr>
            <a:lvl4pPr indent="0" lvl="3" marL="0" marR="0" algn="ctr">
              <a:spcBef>
                <a:spcPts val="0"/>
              </a:spcBef>
              <a:buNone/>
              <a:defRPr sz="900">
                <a:solidFill>
                  <a:srgbClr val="888888"/>
                </a:solidFill>
                <a:latin typeface="Arial"/>
                <a:ea typeface="Arial"/>
                <a:cs typeface="Arial"/>
                <a:sym typeface="Arial"/>
              </a:defRPr>
            </a:lvl4pPr>
            <a:lvl5pPr indent="0" lvl="4" marL="0" marR="0" algn="ctr">
              <a:spcBef>
                <a:spcPts val="0"/>
              </a:spcBef>
              <a:buNone/>
              <a:defRPr sz="900">
                <a:solidFill>
                  <a:srgbClr val="888888"/>
                </a:solidFill>
                <a:latin typeface="Arial"/>
                <a:ea typeface="Arial"/>
                <a:cs typeface="Arial"/>
                <a:sym typeface="Arial"/>
              </a:defRPr>
            </a:lvl5pPr>
            <a:lvl6pPr indent="0" lvl="5" marL="0" marR="0" algn="ctr">
              <a:spcBef>
                <a:spcPts val="0"/>
              </a:spcBef>
              <a:buNone/>
              <a:defRPr sz="900">
                <a:solidFill>
                  <a:srgbClr val="888888"/>
                </a:solidFill>
                <a:latin typeface="Arial"/>
                <a:ea typeface="Arial"/>
                <a:cs typeface="Arial"/>
                <a:sym typeface="Arial"/>
              </a:defRPr>
            </a:lvl6pPr>
            <a:lvl7pPr indent="0" lvl="6" marL="0" marR="0" algn="ctr">
              <a:spcBef>
                <a:spcPts val="0"/>
              </a:spcBef>
              <a:buNone/>
              <a:defRPr sz="900">
                <a:solidFill>
                  <a:srgbClr val="888888"/>
                </a:solidFill>
                <a:latin typeface="Arial"/>
                <a:ea typeface="Arial"/>
                <a:cs typeface="Arial"/>
                <a:sym typeface="Arial"/>
              </a:defRPr>
            </a:lvl7pPr>
            <a:lvl8pPr indent="0" lvl="7" marL="0" marR="0" algn="ctr">
              <a:spcBef>
                <a:spcPts val="0"/>
              </a:spcBef>
              <a:buNone/>
              <a:defRPr sz="900">
                <a:solidFill>
                  <a:srgbClr val="888888"/>
                </a:solidFill>
                <a:latin typeface="Arial"/>
                <a:ea typeface="Arial"/>
                <a:cs typeface="Arial"/>
                <a:sym typeface="Arial"/>
              </a:defRPr>
            </a:lvl8pPr>
            <a:lvl9pPr indent="0" lvl="8" marL="0" marR="0" algn="ctr">
              <a:spcBef>
                <a:spcPts val="0"/>
              </a:spcBef>
              <a:buNone/>
              <a:defRPr sz="900">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checke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type="obj">
  <p:cSld name="OBJECT">
    <p:spTree>
      <p:nvGrpSpPr>
        <p:cNvPr id="234" name="Shape 234"/>
        <p:cNvGrpSpPr/>
        <p:nvPr/>
      </p:nvGrpSpPr>
      <p:grpSpPr>
        <a:xfrm>
          <a:off x="0" y="0"/>
          <a:ext cx="0" cy="0"/>
          <a:chOff x="0" y="0"/>
          <a:chExt cx="0" cy="0"/>
        </a:xfrm>
      </p:grpSpPr>
      <p:sp>
        <p:nvSpPr>
          <p:cNvPr id="235" name="Google Shape;235;p23"/>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23"/>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7" name="Google Shape;237;p23"/>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38" name="Google Shape;238;p23"/>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39" name="Google Shape;239;p23"/>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type="title">
  <p:cSld name="TITLE">
    <p:spTree>
      <p:nvGrpSpPr>
        <p:cNvPr id="240" name="Shape 240"/>
        <p:cNvGrpSpPr/>
        <p:nvPr/>
      </p:nvGrpSpPr>
      <p:grpSpPr>
        <a:xfrm>
          <a:off x="0" y="0"/>
          <a:ext cx="0" cy="0"/>
          <a:chOff x="0" y="0"/>
          <a:chExt cx="0" cy="0"/>
        </a:xfrm>
      </p:grpSpPr>
      <p:sp>
        <p:nvSpPr>
          <p:cNvPr id="241" name="Google Shape;241;p26"/>
          <p:cNvSpPr txBox="1"/>
          <p:nvPr>
            <p:ph type="ctrTitle"/>
          </p:nvPr>
        </p:nvSpPr>
        <p:spPr>
          <a:xfrm>
            <a:off x="1167494" y="1122363"/>
            <a:ext cx="6220279"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26"/>
          <p:cNvSpPr txBox="1"/>
          <p:nvPr>
            <p:ph idx="1" type="subTitle"/>
          </p:nvPr>
        </p:nvSpPr>
        <p:spPr>
          <a:xfrm>
            <a:off x="1167494" y="3602040"/>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100"/>
              <a:buNone/>
              <a:defRPr sz="21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43" name="Google Shape;243;p26"/>
          <p:cNvSpPr/>
          <p:nvPr/>
        </p:nvSpPr>
        <p:spPr>
          <a:xfrm>
            <a:off x="8264426" y="0"/>
            <a:ext cx="3927575"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44" name="Google Shape;244;p26"/>
          <p:cNvGrpSpPr/>
          <p:nvPr/>
        </p:nvGrpSpPr>
        <p:grpSpPr>
          <a:xfrm>
            <a:off x="8264428" y="3685939"/>
            <a:ext cx="3927573" cy="3178856"/>
            <a:chOff x="9857014" y="13834"/>
            <a:chExt cx="2334986" cy="1881641"/>
          </a:xfrm>
        </p:grpSpPr>
        <p:sp>
          <p:nvSpPr>
            <p:cNvPr id="245" name="Google Shape;245;p26"/>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6" name="Google Shape;246;p26"/>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47" name="Google Shape;247;p26"/>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8" name="Google Shape;248;p26"/>
          <p:cNvSpPr/>
          <p:nvPr/>
        </p:nvSpPr>
        <p:spPr>
          <a:xfrm>
            <a:off x="10228215"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49" name="Shape 249"/>
        <p:cNvGrpSpPr/>
        <p:nvPr/>
      </p:nvGrpSpPr>
      <p:grpSpPr>
        <a:xfrm>
          <a:off x="0" y="0"/>
          <a:ext cx="0" cy="0"/>
          <a:chOff x="0" y="0"/>
          <a:chExt cx="0" cy="0"/>
        </a:xfrm>
      </p:grpSpPr>
      <p:sp>
        <p:nvSpPr>
          <p:cNvPr id="250" name="Google Shape;250;p29"/>
          <p:cNvSpPr/>
          <p:nvPr/>
        </p:nvSpPr>
        <p:spPr>
          <a:xfrm>
            <a:off x="0" y="2285998"/>
            <a:ext cx="12208823"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1" name="Google Shape;251;p29"/>
          <p:cNvSpPr/>
          <p:nvPr/>
        </p:nvSpPr>
        <p:spPr>
          <a:xfrm flipH="1">
            <a:off x="8597719"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2" name="Google Shape;252;p29"/>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3" name="Google Shape;253;p29"/>
          <p:cNvSpPr/>
          <p:nvPr/>
        </p:nvSpPr>
        <p:spPr>
          <a:xfrm rot="-5400000">
            <a:off x="10344102" y="438100"/>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4" name="Google Shape;254;p29"/>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29"/>
          <p:cNvSpPr txBox="1"/>
          <p:nvPr>
            <p:ph idx="1" type="body"/>
          </p:nvPr>
        </p:nvSpPr>
        <p:spPr>
          <a:xfrm>
            <a:off x="1167494" y="2653169"/>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750"/>
              </a:spcBef>
              <a:spcAft>
                <a:spcPts val="0"/>
              </a:spcAft>
              <a:buClr>
                <a:schemeClr val="lt1"/>
              </a:buClr>
              <a:buSzPts val="1800"/>
              <a:buNone/>
              <a:defRPr sz="18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56" name="Google Shape;256;p29"/>
          <p:cNvSpPr txBox="1"/>
          <p:nvPr>
            <p:ph idx="12" type="sldNum"/>
          </p:nvPr>
        </p:nvSpPr>
        <p:spPr>
          <a:xfrm>
            <a:off x="10206317" y="6356352"/>
            <a:ext cx="160468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7" name="Shape 257"/>
        <p:cNvGrpSpPr/>
        <p:nvPr/>
      </p:nvGrpSpPr>
      <p:grpSpPr>
        <a:xfrm>
          <a:off x="0" y="0"/>
          <a:ext cx="0" cy="0"/>
          <a:chOff x="0" y="0"/>
          <a:chExt cx="0" cy="0"/>
        </a:xfrm>
      </p:grpSpPr>
      <p:sp>
        <p:nvSpPr>
          <p:cNvPr id="258" name="Google Shape;258;p44"/>
          <p:cNvSpPr txBox="1"/>
          <p:nvPr>
            <p:ph type="ctrTitle"/>
          </p:nvPr>
        </p:nvSpPr>
        <p:spPr>
          <a:xfrm>
            <a:off x="1167494"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44"/>
          <p:cNvSpPr txBox="1"/>
          <p:nvPr>
            <p:ph idx="1" type="subTitle"/>
          </p:nvPr>
        </p:nvSpPr>
        <p:spPr>
          <a:xfrm>
            <a:off x="1167493" y="3602039"/>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400"/>
              <a:buNone/>
              <a:defRPr sz="24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60" name="Google Shape;260;p44"/>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1" name="Google Shape;261;p44"/>
          <p:cNvSpPr/>
          <p:nvPr/>
        </p:nvSpPr>
        <p:spPr>
          <a:xfrm>
            <a:off x="583746" y="4960030"/>
            <a:ext cx="1551215" cy="1551214"/>
          </a:xfrm>
          <a:prstGeom prst="ellipse">
            <a:avLst/>
          </a:prstGeom>
          <a:solidFill>
            <a:schemeClr val="dk2"/>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2" name="Google Shape;262;p44"/>
          <p:cNvSpPr/>
          <p:nvPr/>
        </p:nvSpPr>
        <p:spPr>
          <a:xfrm>
            <a:off x="2"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3" name="Google Shape;263;p44"/>
          <p:cNvSpPr/>
          <p:nvPr/>
        </p:nvSpPr>
        <p:spPr>
          <a:xfrm>
            <a:off x="2"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64" name="Google Shape;264;p44"/>
          <p:cNvGrpSpPr/>
          <p:nvPr/>
        </p:nvGrpSpPr>
        <p:grpSpPr>
          <a:xfrm>
            <a:off x="8264428" y="-3419"/>
            <a:ext cx="3927573" cy="3165022"/>
            <a:chOff x="9857014" y="13834"/>
            <a:chExt cx="2334986" cy="1881641"/>
          </a:xfrm>
        </p:grpSpPr>
        <p:sp>
          <p:nvSpPr>
            <p:cNvPr id="265" name="Google Shape;265;p44"/>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6" name="Google Shape;266;p44"/>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67" name="Google Shape;267;p44"/>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8" name="Google Shape;268;p44"/>
          <p:cNvSpPr/>
          <p:nvPr/>
        </p:nvSpPr>
        <p:spPr>
          <a:xfrm>
            <a:off x="11024508"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9" name="Google Shape;269;p44"/>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0" name="Shape 270"/>
        <p:cNvGrpSpPr/>
        <p:nvPr/>
      </p:nvGrpSpPr>
      <p:grpSpPr>
        <a:xfrm>
          <a:off x="0" y="0"/>
          <a:ext cx="0" cy="0"/>
          <a:chOff x="0" y="0"/>
          <a:chExt cx="0" cy="0"/>
        </a:xfrm>
      </p:grpSpPr>
      <p:sp>
        <p:nvSpPr>
          <p:cNvPr id="271" name="Google Shape;271;p45"/>
          <p:cNvSpPr txBox="1"/>
          <p:nvPr>
            <p:ph idx="1" type="body"/>
          </p:nvPr>
        </p:nvSpPr>
        <p:spPr>
          <a:xfrm>
            <a:off x="1167494" y="2017469"/>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2" name="Google Shape;272;p45"/>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3" name="Google Shape;273;p45"/>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4" name="Google Shape;274;p45"/>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75" name="Google Shape;275;p45"/>
          <p:cNvGrpSpPr/>
          <p:nvPr/>
        </p:nvGrpSpPr>
        <p:grpSpPr>
          <a:xfrm>
            <a:off x="8082093" y="5590905"/>
            <a:ext cx="1572380" cy="1267097"/>
            <a:chOff x="7413403" y="4976359"/>
            <a:chExt cx="2334986" cy="1881641"/>
          </a:xfrm>
        </p:grpSpPr>
        <p:sp>
          <p:nvSpPr>
            <p:cNvPr id="276" name="Google Shape;276;p45"/>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7" name="Google Shape;277;p45"/>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78" name="Google Shape;278;p45"/>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3"/>
              </a:buClr>
              <a:buSzPts val="3300"/>
              <a:buFont typeface="Arial"/>
              <a:buNone/>
              <a:defRPr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279" name="Shape 279"/>
        <p:cNvGrpSpPr/>
        <p:nvPr/>
      </p:nvGrpSpPr>
      <p:grpSpPr>
        <a:xfrm>
          <a:off x="0" y="0"/>
          <a:ext cx="0" cy="0"/>
          <a:chOff x="0" y="0"/>
          <a:chExt cx="0" cy="0"/>
        </a:xfrm>
      </p:grpSpPr>
      <p:sp>
        <p:nvSpPr>
          <p:cNvPr id="280" name="Google Shape;280;p46"/>
          <p:cNvSpPr/>
          <p:nvPr/>
        </p:nvSpPr>
        <p:spPr>
          <a:xfrm>
            <a:off x="0" y="0"/>
            <a:ext cx="8025491"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1" name="Google Shape;281;p46"/>
          <p:cNvSpPr txBox="1"/>
          <p:nvPr>
            <p:ph type="ctrTitle"/>
          </p:nvPr>
        </p:nvSpPr>
        <p:spPr>
          <a:xfrm>
            <a:off x="1167495"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500"/>
              <a:buFont typeface="Arial"/>
              <a:buNone/>
              <a:defRPr b="1"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2" name="Google Shape;282;p46"/>
          <p:cNvSpPr txBox="1"/>
          <p:nvPr>
            <p:ph idx="1" type="subTitle"/>
          </p:nvPr>
        </p:nvSpPr>
        <p:spPr>
          <a:xfrm>
            <a:off x="1167495" y="3539077"/>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grpSp>
        <p:nvGrpSpPr>
          <p:cNvPr id="283" name="Google Shape;283;p46"/>
          <p:cNvGrpSpPr/>
          <p:nvPr/>
        </p:nvGrpSpPr>
        <p:grpSpPr>
          <a:xfrm rot="-5400000">
            <a:off x="8286530" y="2207195"/>
            <a:ext cx="3032351" cy="2443611"/>
            <a:chOff x="9857014" y="13834"/>
            <a:chExt cx="2334986" cy="1881641"/>
          </a:xfrm>
        </p:grpSpPr>
        <p:sp>
          <p:nvSpPr>
            <p:cNvPr id="284" name="Google Shape;284;p46"/>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5" name="Google Shape;285;p46"/>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86" name="Google Shape;286;p46"/>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7" name="Google Shape;287;p46"/>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288" name="Shape 288"/>
        <p:cNvGrpSpPr/>
        <p:nvPr/>
      </p:nvGrpSpPr>
      <p:grpSpPr>
        <a:xfrm>
          <a:off x="0" y="0"/>
          <a:ext cx="0" cy="0"/>
          <a:chOff x="0" y="0"/>
          <a:chExt cx="0" cy="0"/>
        </a:xfrm>
      </p:grpSpPr>
      <p:grpSp>
        <p:nvGrpSpPr>
          <p:cNvPr id="289" name="Google Shape;289;p47"/>
          <p:cNvGrpSpPr/>
          <p:nvPr/>
        </p:nvGrpSpPr>
        <p:grpSpPr>
          <a:xfrm rot="-5400000">
            <a:off x="10772262" y="152643"/>
            <a:ext cx="1572380" cy="1267097"/>
            <a:chOff x="7413403" y="4976359"/>
            <a:chExt cx="2334986" cy="1881641"/>
          </a:xfrm>
        </p:grpSpPr>
        <p:sp>
          <p:nvSpPr>
            <p:cNvPr id="290" name="Google Shape;290;p47"/>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91" name="Google Shape;291;p47"/>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92" name="Google Shape;292;p47"/>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47"/>
          <p:cNvSpPr txBox="1"/>
          <p:nvPr>
            <p:ph idx="1" type="body"/>
          </p:nvPr>
        </p:nvSpPr>
        <p:spPr>
          <a:xfrm>
            <a:off x="1167494" y="2087565"/>
            <a:ext cx="9779183"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4" name="Google Shape;294;p47"/>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95" name="Shape 295"/>
        <p:cNvGrpSpPr/>
        <p:nvPr/>
      </p:nvGrpSpPr>
      <p:grpSpPr>
        <a:xfrm>
          <a:off x="0" y="0"/>
          <a:ext cx="0" cy="0"/>
          <a:chOff x="0" y="0"/>
          <a:chExt cx="0" cy="0"/>
        </a:xfrm>
      </p:grpSpPr>
      <p:sp>
        <p:nvSpPr>
          <p:cNvPr id="296" name="Google Shape;296;p48"/>
          <p:cNvSpPr txBox="1"/>
          <p:nvPr>
            <p:ph type="title"/>
          </p:nvPr>
        </p:nvSpPr>
        <p:spPr>
          <a:xfrm>
            <a:off x="1798722" y="1684338"/>
            <a:ext cx="8594559"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3450"/>
              <a:buFont typeface="Arial"/>
              <a:buNone/>
              <a:defRPr sz="34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7" name="Google Shape;297;p48"/>
          <p:cNvSpPr txBox="1"/>
          <p:nvPr>
            <p:ph idx="1" type="body"/>
          </p:nvPr>
        </p:nvSpPr>
        <p:spPr>
          <a:xfrm>
            <a:off x="381001" y="519407"/>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48"/>
          <p:cNvSpPr txBox="1"/>
          <p:nvPr>
            <p:ph idx="2" type="body"/>
          </p:nvPr>
        </p:nvSpPr>
        <p:spPr>
          <a:xfrm>
            <a:off x="6881814" y="4494213"/>
            <a:ext cx="3511551"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r">
              <a:lnSpc>
                <a:spcPct val="90000"/>
              </a:lnSpc>
              <a:spcBef>
                <a:spcPts val="375"/>
              </a:spcBef>
              <a:spcAft>
                <a:spcPts val="0"/>
              </a:spcAft>
              <a:buClr>
                <a:schemeClr val="lt1"/>
              </a:buClr>
              <a:buSzPts val="1350"/>
              <a:buNone/>
              <a:defRPr sz="1350">
                <a:solidFill>
                  <a:schemeClr val="lt1"/>
                </a:solidFill>
                <a:latin typeface="Arial"/>
                <a:ea typeface="Arial"/>
                <a:cs typeface="Arial"/>
                <a:sym typeface="Arial"/>
              </a:defRPr>
            </a:lvl2pPr>
            <a:lvl3pPr indent="-228600" lvl="2" marL="1371600" algn="r">
              <a:lnSpc>
                <a:spcPct val="90000"/>
              </a:lnSpc>
              <a:spcBef>
                <a:spcPts val="375"/>
              </a:spcBef>
              <a:spcAft>
                <a:spcPts val="0"/>
              </a:spcAft>
              <a:buClr>
                <a:schemeClr val="lt1"/>
              </a:buClr>
              <a:buSzPts val="1200"/>
              <a:buNone/>
              <a:defRPr sz="1200">
                <a:solidFill>
                  <a:schemeClr val="lt1"/>
                </a:solidFill>
                <a:latin typeface="Arial"/>
                <a:ea typeface="Arial"/>
                <a:cs typeface="Arial"/>
                <a:sym typeface="Arial"/>
              </a:defRPr>
            </a:lvl3pPr>
            <a:lvl4pPr indent="-228600" lvl="3" marL="18288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4pPr>
            <a:lvl5pPr indent="-228600" lvl="4" marL="22860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9" name="Google Shape;299;p48"/>
          <p:cNvSpPr txBox="1"/>
          <p:nvPr>
            <p:ph idx="3" type="body"/>
          </p:nvPr>
        </p:nvSpPr>
        <p:spPr>
          <a:xfrm>
            <a:off x="10609105" y="3399694"/>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48"/>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type="obj">
  <p:cSld name="OBJECT">
    <p:spTree>
      <p:nvGrpSpPr>
        <p:cNvPr id="30" name="Shape 30"/>
        <p:cNvGrpSpPr/>
        <p:nvPr/>
      </p:nvGrpSpPr>
      <p:grpSpPr>
        <a:xfrm>
          <a:off x="0" y="0"/>
          <a:ext cx="0" cy="0"/>
          <a:chOff x="0" y="0"/>
          <a:chExt cx="0" cy="0"/>
        </a:xfrm>
      </p:grpSpPr>
      <p:sp>
        <p:nvSpPr>
          <p:cNvPr id="31" name="Google Shape;31;p21"/>
          <p:cNvSpPr/>
          <p:nvPr/>
        </p:nvSpPr>
        <p:spPr>
          <a:xfrm>
            <a:off x="0" y="3427338"/>
            <a:ext cx="3430200" cy="3430665"/>
          </a:xfrm>
          <a:custGeom>
            <a:rect b="b" l="l" r="r" t="t"/>
            <a:pathLst>
              <a:path extrusionOk="0" h="3430665" w="3430200">
                <a:moveTo>
                  <a:pt x="0" y="0"/>
                </a:moveTo>
                <a:lnTo>
                  <a:pt x="3430200" y="0"/>
                </a:lnTo>
                <a:lnTo>
                  <a:pt x="3430200" y="3430665"/>
                </a:lnTo>
                <a:lnTo>
                  <a:pt x="0" y="343066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2" name="Google Shape;32;p21"/>
          <p:cNvSpPr/>
          <p:nvPr/>
        </p:nvSpPr>
        <p:spPr>
          <a:xfrm>
            <a:off x="0" y="3427338"/>
            <a:ext cx="3430200" cy="3430665"/>
          </a:xfrm>
          <a:custGeom>
            <a:rect b="b" l="l" r="r" t="t"/>
            <a:pathLst>
              <a:path extrusionOk="0" h="3430665" w="3430200">
                <a:moveTo>
                  <a:pt x="3430200" y="0"/>
                </a:moveTo>
                <a:lnTo>
                  <a:pt x="3430200" y="3430665"/>
                </a:lnTo>
                <a:lnTo>
                  <a:pt x="0" y="3430665"/>
                </a:lnTo>
                <a:lnTo>
                  <a:pt x="0" y="341753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3" name="Google Shape;33;p21"/>
          <p:cNvSpPr/>
          <p:nvPr/>
        </p:nvSpPr>
        <p:spPr>
          <a:xfrm>
            <a:off x="2" y="1"/>
            <a:ext cx="3423785" cy="3437345"/>
          </a:xfrm>
          <a:custGeom>
            <a:rect b="b" l="l" r="r" t="t"/>
            <a:pathLst>
              <a:path extrusionOk="0" h="3437345" w="3423785">
                <a:moveTo>
                  <a:pt x="0" y="0"/>
                </a:moveTo>
                <a:lnTo>
                  <a:pt x="3423785" y="0"/>
                </a:lnTo>
                <a:lnTo>
                  <a:pt x="3423785" y="3437345"/>
                </a:lnTo>
                <a:lnTo>
                  <a:pt x="0" y="3437345"/>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4" name="Google Shape;34;p21"/>
          <p:cNvSpPr txBox="1"/>
          <p:nvPr>
            <p:ph type="title"/>
          </p:nvPr>
        </p:nvSpPr>
        <p:spPr>
          <a:xfrm>
            <a:off x="4224528" y="2276856"/>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1"/>
          <p:cNvSpPr txBox="1"/>
          <p:nvPr>
            <p:ph idx="1" type="body"/>
          </p:nvPr>
        </p:nvSpPr>
        <p:spPr>
          <a:xfrm>
            <a:off x="4224528" y="3222752"/>
            <a:ext cx="6766560"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2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7" name="Google Shape;37;p21"/>
          <p:cNvSpPr/>
          <p:nvPr/>
        </p:nvSpPr>
        <p:spPr>
          <a:xfrm>
            <a:off x="2" y="871"/>
            <a:ext cx="3423785" cy="3436477"/>
          </a:xfrm>
          <a:custGeom>
            <a:rect b="b" l="l" r="r" t="t"/>
            <a:pathLst>
              <a:path extrusionOk="0" h="3436477" w="3423785">
                <a:moveTo>
                  <a:pt x="0" y="0"/>
                </a:moveTo>
                <a:lnTo>
                  <a:pt x="3423785" y="3436477"/>
                </a:lnTo>
                <a:lnTo>
                  <a:pt x="0" y="343647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301" name="Shape 301"/>
        <p:cNvGrpSpPr/>
        <p:nvPr/>
      </p:nvGrpSpPr>
      <p:grpSpPr>
        <a:xfrm>
          <a:off x="0" y="0"/>
          <a:ext cx="0" cy="0"/>
          <a:chOff x="0" y="0"/>
          <a:chExt cx="0" cy="0"/>
        </a:xfrm>
      </p:grpSpPr>
      <p:sp>
        <p:nvSpPr>
          <p:cNvPr id="302" name="Google Shape;302;p49"/>
          <p:cNvSpPr/>
          <p:nvPr/>
        </p:nvSpPr>
        <p:spPr>
          <a:xfrm>
            <a:off x="1"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03" name="Google Shape;303;p49"/>
          <p:cNvSpPr txBox="1"/>
          <p:nvPr>
            <p:ph type="title"/>
          </p:nvPr>
        </p:nvSpPr>
        <p:spPr>
          <a:xfrm>
            <a:off x="750429"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4" name="Google Shape;304;p49"/>
          <p:cNvSpPr/>
          <p:nvPr>
            <p:ph idx="2" type="pic"/>
          </p:nvPr>
        </p:nvSpPr>
        <p:spPr>
          <a:xfrm>
            <a:off x="750430" y="2227758"/>
            <a:ext cx="1200375" cy="1201242"/>
          </a:xfrm>
          <a:prstGeom prst="rect">
            <a:avLst/>
          </a:prstGeom>
          <a:noFill/>
          <a:ln>
            <a:noFill/>
          </a:ln>
        </p:spPr>
      </p:sp>
      <p:sp>
        <p:nvSpPr>
          <p:cNvPr id="305" name="Google Shape;305;p49"/>
          <p:cNvSpPr txBox="1"/>
          <p:nvPr>
            <p:ph idx="1" type="body"/>
          </p:nvPr>
        </p:nvSpPr>
        <p:spPr>
          <a:xfrm>
            <a:off x="2123352"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49"/>
          <p:cNvSpPr txBox="1"/>
          <p:nvPr>
            <p:ph idx="3" type="body"/>
          </p:nvPr>
        </p:nvSpPr>
        <p:spPr>
          <a:xfrm>
            <a:off x="2123351"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7" name="Google Shape;307;p49"/>
          <p:cNvSpPr/>
          <p:nvPr>
            <p:ph idx="4" type="pic"/>
          </p:nvPr>
        </p:nvSpPr>
        <p:spPr>
          <a:xfrm>
            <a:off x="5495814" y="2227758"/>
            <a:ext cx="1200375" cy="1201242"/>
          </a:xfrm>
          <a:prstGeom prst="rect">
            <a:avLst/>
          </a:prstGeom>
          <a:noFill/>
          <a:ln>
            <a:noFill/>
          </a:ln>
        </p:spPr>
      </p:sp>
      <p:sp>
        <p:nvSpPr>
          <p:cNvPr id="308" name="Google Shape;308;p49"/>
          <p:cNvSpPr txBox="1"/>
          <p:nvPr>
            <p:ph idx="5" type="body"/>
          </p:nvPr>
        </p:nvSpPr>
        <p:spPr>
          <a:xfrm>
            <a:off x="6870818"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9" name="Google Shape;309;p49"/>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0" name="Google Shape;310;p49"/>
          <p:cNvSpPr/>
          <p:nvPr>
            <p:ph idx="7" type="pic"/>
          </p:nvPr>
        </p:nvSpPr>
        <p:spPr>
          <a:xfrm>
            <a:off x="750430" y="4254273"/>
            <a:ext cx="1200375" cy="1201242"/>
          </a:xfrm>
          <a:prstGeom prst="rect">
            <a:avLst/>
          </a:prstGeom>
          <a:noFill/>
          <a:ln>
            <a:noFill/>
          </a:ln>
        </p:spPr>
      </p:sp>
      <p:sp>
        <p:nvSpPr>
          <p:cNvPr id="311" name="Google Shape;311;p49"/>
          <p:cNvSpPr txBox="1"/>
          <p:nvPr>
            <p:ph idx="8" type="body"/>
          </p:nvPr>
        </p:nvSpPr>
        <p:spPr>
          <a:xfrm>
            <a:off x="2123352"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2" name="Google Shape;312;p49"/>
          <p:cNvSpPr txBox="1"/>
          <p:nvPr>
            <p:ph idx="9" type="body"/>
          </p:nvPr>
        </p:nvSpPr>
        <p:spPr>
          <a:xfrm>
            <a:off x="2123351"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3" name="Google Shape;313;p49"/>
          <p:cNvSpPr/>
          <p:nvPr>
            <p:ph idx="13" type="pic"/>
          </p:nvPr>
        </p:nvSpPr>
        <p:spPr>
          <a:xfrm>
            <a:off x="5495814" y="4254273"/>
            <a:ext cx="1200375" cy="1201242"/>
          </a:xfrm>
          <a:prstGeom prst="rect">
            <a:avLst/>
          </a:prstGeom>
          <a:noFill/>
          <a:ln>
            <a:noFill/>
          </a:ln>
        </p:spPr>
      </p:sp>
      <p:sp>
        <p:nvSpPr>
          <p:cNvPr id="314" name="Google Shape;314;p49"/>
          <p:cNvSpPr txBox="1"/>
          <p:nvPr>
            <p:ph idx="14" type="body"/>
          </p:nvPr>
        </p:nvSpPr>
        <p:spPr>
          <a:xfrm>
            <a:off x="6870818"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5" name="Google Shape;315;p49"/>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6" name="Google Shape;316;p49"/>
          <p:cNvSpPr txBox="1"/>
          <p:nvPr>
            <p:ph idx="12" type="sldNum"/>
          </p:nvPr>
        </p:nvSpPr>
        <p:spPr>
          <a:xfrm>
            <a:off x="8332335" y="6356352"/>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7" name="Google Shape;317;p49"/>
          <p:cNvSpPr/>
          <p:nvPr/>
        </p:nvSpPr>
        <p:spPr>
          <a:xfrm flipH="1" rot="5400000">
            <a:off x="9499941"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8" name="Google Shape;318;p49"/>
          <p:cNvSpPr/>
          <p:nvPr/>
        </p:nvSpPr>
        <p:spPr>
          <a:xfrm flipH="1">
            <a:off x="10866437" y="1879979"/>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9" name="Google Shape;319;p49"/>
          <p:cNvSpPr/>
          <p:nvPr/>
        </p:nvSpPr>
        <p:spPr>
          <a:xfrm>
            <a:off x="11024507" y="-1664"/>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0" name="Google Shape;320;p49"/>
          <p:cNvSpPr/>
          <p:nvPr/>
        </p:nvSpPr>
        <p:spPr>
          <a:xfrm>
            <a:off x="10334091" y="2737752"/>
            <a:ext cx="1380831"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1" name="Google Shape;321;p49"/>
          <p:cNvSpPr/>
          <p:nvPr/>
        </p:nvSpPr>
        <p:spPr>
          <a:xfrm flipH="1" rot="-5400000">
            <a:off x="10667433"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2" name="Google Shape;322;p49"/>
          <p:cNvSpPr/>
          <p:nvPr/>
        </p:nvSpPr>
        <p:spPr>
          <a:xfrm flipH="1" rot="10800000">
            <a:off x="9857013" y="365150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3" name="Google Shape;323;p49"/>
          <p:cNvSpPr/>
          <p:nvPr/>
        </p:nvSpPr>
        <p:spPr>
          <a:xfrm rot="10800000">
            <a:off x="9857014" y="4976361"/>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spTree>
      <p:nvGrpSpPr>
        <p:cNvPr id="324" name="Shape 324"/>
        <p:cNvGrpSpPr/>
        <p:nvPr/>
      </p:nvGrpSpPr>
      <p:grpSpPr>
        <a:xfrm>
          <a:off x="0" y="0"/>
          <a:ext cx="0" cy="0"/>
          <a:chOff x="0" y="0"/>
          <a:chExt cx="0" cy="0"/>
        </a:xfrm>
      </p:grpSpPr>
      <p:sp>
        <p:nvSpPr>
          <p:cNvPr id="325" name="Google Shape;325;p50"/>
          <p:cNvSpPr txBox="1"/>
          <p:nvPr>
            <p:ph type="title"/>
          </p:nvPr>
        </p:nvSpPr>
        <p:spPr>
          <a:xfrm>
            <a:off x="750430" y="381000"/>
            <a:ext cx="10678143"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6" name="Google Shape;326;p50"/>
          <p:cNvSpPr/>
          <p:nvPr>
            <p:ph idx="2" type="pic"/>
          </p:nvPr>
        </p:nvSpPr>
        <p:spPr>
          <a:xfrm>
            <a:off x="750429" y="2068736"/>
            <a:ext cx="904987" cy="905641"/>
          </a:xfrm>
          <a:prstGeom prst="rect">
            <a:avLst/>
          </a:prstGeom>
          <a:noFill/>
          <a:ln>
            <a:noFill/>
          </a:ln>
        </p:spPr>
      </p:sp>
      <p:sp>
        <p:nvSpPr>
          <p:cNvPr id="327" name="Google Shape;327;p50"/>
          <p:cNvSpPr txBox="1"/>
          <p:nvPr>
            <p:ph idx="1" type="body"/>
          </p:nvPr>
        </p:nvSpPr>
        <p:spPr>
          <a:xfrm>
            <a:off x="750431"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8" name="Google Shape;328;p50"/>
          <p:cNvSpPr txBox="1"/>
          <p:nvPr>
            <p:ph idx="3" type="body"/>
          </p:nvPr>
        </p:nvSpPr>
        <p:spPr>
          <a:xfrm>
            <a:off x="750430"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9" name="Google Shape;329;p50"/>
          <p:cNvSpPr/>
          <p:nvPr>
            <p:ph idx="4" type="pic"/>
          </p:nvPr>
        </p:nvSpPr>
        <p:spPr>
          <a:xfrm>
            <a:off x="3549397" y="2068736"/>
            <a:ext cx="904987" cy="905641"/>
          </a:xfrm>
          <a:prstGeom prst="rect">
            <a:avLst/>
          </a:prstGeom>
          <a:noFill/>
          <a:ln>
            <a:noFill/>
          </a:ln>
        </p:spPr>
      </p:sp>
      <p:sp>
        <p:nvSpPr>
          <p:cNvPr id="330" name="Google Shape;330;p50"/>
          <p:cNvSpPr txBox="1"/>
          <p:nvPr>
            <p:ph idx="5" type="body"/>
          </p:nvPr>
        </p:nvSpPr>
        <p:spPr>
          <a:xfrm>
            <a:off x="3549399"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1" name="Google Shape;331;p50"/>
          <p:cNvSpPr txBox="1"/>
          <p:nvPr>
            <p:ph idx="6" type="body"/>
          </p:nvPr>
        </p:nvSpPr>
        <p:spPr>
          <a:xfrm>
            <a:off x="354939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2" name="Google Shape;332;p50"/>
          <p:cNvSpPr/>
          <p:nvPr>
            <p:ph idx="7" type="pic"/>
          </p:nvPr>
        </p:nvSpPr>
        <p:spPr>
          <a:xfrm>
            <a:off x="6348368" y="2068736"/>
            <a:ext cx="904987" cy="905641"/>
          </a:xfrm>
          <a:prstGeom prst="rect">
            <a:avLst/>
          </a:prstGeom>
          <a:noFill/>
          <a:ln>
            <a:noFill/>
          </a:ln>
        </p:spPr>
      </p:sp>
      <p:sp>
        <p:nvSpPr>
          <p:cNvPr id="333" name="Google Shape;333;p50"/>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4" name="Google Shape;334;p50"/>
          <p:cNvSpPr txBox="1"/>
          <p:nvPr>
            <p:ph idx="9" type="body"/>
          </p:nvPr>
        </p:nvSpPr>
        <p:spPr>
          <a:xfrm>
            <a:off x="634836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5" name="Google Shape;335;p50"/>
          <p:cNvSpPr/>
          <p:nvPr>
            <p:ph idx="13" type="pic"/>
          </p:nvPr>
        </p:nvSpPr>
        <p:spPr>
          <a:xfrm>
            <a:off x="9147336" y="2068736"/>
            <a:ext cx="904987" cy="905641"/>
          </a:xfrm>
          <a:prstGeom prst="rect">
            <a:avLst/>
          </a:prstGeom>
          <a:noFill/>
          <a:ln>
            <a:noFill/>
          </a:ln>
        </p:spPr>
      </p:sp>
      <p:sp>
        <p:nvSpPr>
          <p:cNvPr id="336" name="Google Shape;336;p50"/>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7" name="Google Shape;337;p50"/>
          <p:cNvSpPr txBox="1"/>
          <p:nvPr>
            <p:ph idx="15" type="body"/>
          </p:nvPr>
        </p:nvSpPr>
        <p:spPr>
          <a:xfrm>
            <a:off x="9147336"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8" name="Google Shape;338;p50"/>
          <p:cNvSpPr/>
          <p:nvPr>
            <p:ph idx="16" type="pic"/>
          </p:nvPr>
        </p:nvSpPr>
        <p:spPr>
          <a:xfrm>
            <a:off x="750429" y="4118553"/>
            <a:ext cx="904987" cy="905641"/>
          </a:xfrm>
          <a:prstGeom prst="rect">
            <a:avLst/>
          </a:prstGeom>
          <a:noFill/>
          <a:ln>
            <a:noFill/>
          </a:ln>
        </p:spPr>
      </p:sp>
      <p:sp>
        <p:nvSpPr>
          <p:cNvPr id="339" name="Google Shape;339;p50"/>
          <p:cNvSpPr txBox="1"/>
          <p:nvPr>
            <p:ph idx="17" type="body"/>
          </p:nvPr>
        </p:nvSpPr>
        <p:spPr>
          <a:xfrm>
            <a:off x="750431"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0" name="Google Shape;340;p50"/>
          <p:cNvSpPr txBox="1"/>
          <p:nvPr>
            <p:ph idx="18" type="body"/>
          </p:nvPr>
        </p:nvSpPr>
        <p:spPr>
          <a:xfrm>
            <a:off x="750430"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1" name="Google Shape;341;p50"/>
          <p:cNvSpPr/>
          <p:nvPr>
            <p:ph idx="19" type="pic"/>
          </p:nvPr>
        </p:nvSpPr>
        <p:spPr>
          <a:xfrm>
            <a:off x="3549397" y="4118553"/>
            <a:ext cx="904987" cy="905641"/>
          </a:xfrm>
          <a:prstGeom prst="rect">
            <a:avLst/>
          </a:prstGeom>
          <a:noFill/>
          <a:ln>
            <a:noFill/>
          </a:ln>
        </p:spPr>
      </p:sp>
      <p:sp>
        <p:nvSpPr>
          <p:cNvPr id="342" name="Google Shape;342;p50"/>
          <p:cNvSpPr txBox="1"/>
          <p:nvPr>
            <p:ph idx="20" type="body"/>
          </p:nvPr>
        </p:nvSpPr>
        <p:spPr>
          <a:xfrm>
            <a:off x="3549399"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3" name="Google Shape;343;p50"/>
          <p:cNvSpPr txBox="1"/>
          <p:nvPr>
            <p:ph idx="21" type="body"/>
          </p:nvPr>
        </p:nvSpPr>
        <p:spPr>
          <a:xfrm>
            <a:off x="354939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4" name="Google Shape;344;p50"/>
          <p:cNvSpPr/>
          <p:nvPr>
            <p:ph idx="22" type="pic"/>
          </p:nvPr>
        </p:nvSpPr>
        <p:spPr>
          <a:xfrm>
            <a:off x="6348368" y="4118553"/>
            <a:ext cx="904987" cy="905641"/>
          </a:xfrm>
          <a:prstGeom prst="rect">
            <a:avLst/>
          </a:prstGeom>
          <a:noFill/>
          <a:ln>
            <a:noFill/>
          </a:ln>
        </p:spPr>
      </p:sp>
      <p:sp>
        <p:nvSpPr>
          <p:cNvPr id="345" name="Google Shape;345;p50"/>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6" name="Google Shape;346;p50"/>
          <p:cNvSpPr txBox="1"/>
          <p:nvPr>
            <p:ph idx="24" type="body"/>
          </p:nvPr>
        </p:nvSpPr>
        <p:spPr>
          <a:xfrm>
            <a:off x="634836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7" name="Google Shape;347;p50"/>
          <p:cNvSpPr/>
          <p:nvPr>
            <p:ph idx="25" type="pic"/>
          </p:nvPr>
        </p:nvSpPr>
        <p:spPr>
          <a:xfrm>
            <a:off x="9147336" y="4118553"/>
            <a:ext cx="904987" cy="905641"/>
          </a:xfrm>
          <a:prstGeom prst="rect">
            <a:avLst/>
          </a:prstGeom>
          <a:noFill/>
          <a:ln>
            <a:noFill/>
          </a:ln>
        </p:spPr>
      </p:sp>
      <p:sp>
        <p:nvSpPr>
          <p:cNvPr id="348" name="Google Shape;348;p50"/>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9" name="Google Shape;349;p50"/>
          <p:cNvSpPr txBox="1"/>
          <p:nvPr>
            <p:ph idx="27" type="body"/>
          </p:nvPr>
        </p:nvSpPr>
        <p:spPr>
          <a:xfrm>
            <a:off x="9147336"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0" name="Google Shape;350;p50"/>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351" name="Shape 351"/>
        <p:cNvGrpSpPr/>
        <p:nvPr/>
      </p:nvGrpSpPr>
      <p:grpSpPr>
        <a:xfrm>
          <a:off x="0" y="0"/>
          <a:ext cx="0" cy="0"/>
          <a:chOff x="0" y="0"/>
          <a:chExt cx="0" cy="0"/>
        </a:xfrm>
      </p:grpSpPr>
      <p:sp>
        <p:nvSpPr>
          <p:cNvPr id="352" name="Google Shape;352;p51"/>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3" name="Google Shape;353;p51"/>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4" name="Google Shape;354;p51"/>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Arial"/>
              <a:buNone/>
              <a:defRPr b="1"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51"/>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1"/>
              </a:buClr>
              <a:buSzPts val="2100"/>
              <a:buNone/>
              <a:defRPr>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6" name="Google Shape;356;p51"/>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357" name="Shape 357"/>
        <p:cNvGrpSpPr/>
        <p:nvPr/>
      </p:nvGrpSpPr>
      <p:grpSpPr>
        <a:xfrm>
          <a:off x="0" y="0"/>
          <a:ext cx="0" cy="0"/>
          <a:chOff x="0" y="0"/>
          <a:chExt cx="0" cy="0"/>
        </a:xfrm>
      </p:grpSpPr>
      <p:sp>
        <p:nvSpPr>
          <p:cNvPr id="358" name="Google Shape;358;p52"/>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52"/>
          <p:cNvSpPr txBox="1"/>
          <p:nvPr>
            <p:ph idx="1" type="body"/>
          </p:nvPr>
        </p:nvSpPr>
        <p:spPr>
          <a:xfrm>
            <a:off x="1167493"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0" name="Google Shape;360;p52"/>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1" name="Google Shape;361;p52"/>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2" name="Google Shape;362;p52"/>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63" name="Google Shape;363;p52"/>
          <p:cNvGrpSpPr/>
          <p:nvPr/>
        </p:nvGrpSpPr>
        <p:grpSpPr>
          <a:xfrm>
            <a:off x="8082093" y="5590905"/>
            <a:ext cx="1572380" cy="1267097"/>
            <a:chOff x="7413403" y="4976359"/>
            <a:chExt cx="2334986" cy="1881641"/>
          </a:xfrm>
        </p:grpSpPr>
        <p:sp>
          <p:nvSpPr>
            <p:cNvPr id="364" name="Google Shape;364;p52"/>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5" name="Google Shape;365;p52"/>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66" name="Google Shape;366;p52"/>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7" name="Google Shape;367;p52"/>
          <p:cNvSpPr txBox="1"/>
          <p:nvPr>
            <p:ph idx="2" type="body"/>
          </p:nvPr>
        </p:nvSpPr>
        <p:spPr>
          <a:xfrm>
            <a:off x="6283235"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8" name="Google Shape;368;p52"/>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9" name="Google Shape;369;p52"/>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p:cSld name="3 Title and Content">
    <p:spTree>
      <p:nvGrpSpPr>
        <p:cNvPr id="370" name="Shape 370"/>
        <p:cNvGrpSpPr/>
        <p:nvPr/>
      </p:nvGrpSpPr>
      <p:grpSpPr>
        <a:xfrm>
          <a:off x="0" y="0"/>
          <a:ext cx="0" cy="0"/>
          <a:chOff x="0" y="0"/>
          <a:chExt cx="0" cy="0"/>
        </a:xfrm>
      </p:grpSpPr>
      <p:sp>
        <p:nvSpPr>
          <p:cNvPr id="371" name="Google Shape;371;p53"/>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2" name="Google Shape;372;p53"/>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3" name="Google Shape;373;p53"/>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4" name="Google Shape;374;p53"/>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5" name="Google Shape;375;p53"/>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76" name="Google Shape;376;p53"/>
          <p:cNvGrpSpPr/>
          <p:nvPr/>
        </p:nvGrpSpPr>
        <p:grpSpPr>
          <a:xfrm>
            <a:off x="2587418" y="5590905"/>
            <a:ext cx="1572380" cy="1267097"/>
            <a:chOff x="7413403" y="4976359"/>
            <a:chExt cx="2334986" cy="1881641"/>
          </a:xfrm>
        </p:grpSpPr>
        <p:sp>
          <p:nvSpPr>
            <p:cNvPr id="377" name="Google Shape;377;p53"/>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8" name="Google Shape;378;p53"/>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79" name="Google Shape;379;p53"/>
          <p:cNvSpPr txBox="1"/>
          <p:nvPr>
            <p:ph idx="2" type="body"/>
          </p:nvPr>
        </p:nvSpPr>
        <p:spPr>
          <a:xfrm>
            <a:off x="4683789"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0" name="Google Shape;380;p53"/>
          <p:cNvSpPr txBox="1"/>
          <p:nvPr>
            <p:ph idx="3" type="body"/>
          </p:nvPr>
        </p:nvSpPr>
        <p:spPr>
          <a:xfrm>
            <a:off x="1167494"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1" name="Google Shape;381;p53"/>
          <p:cNvSpPr txBox="1"/>
          <p:nvPr>
            <p:ph idx="4" type="body"/>
          </p:nvPr>
        </p:nvSpPr>
        <p:spPr>
          <a:xfrm>
            <a:off x="4683789"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2" name="Google Shape;382;p53"/>
          <p:cNvSpPr txBox="1"/>
          <p:nvPr>
            <p:ph idx="5" type="body"/>
          </p:nvPr>
        </p:nvSpPr>
        <p:spPr>
          <a:xfrm>
            <a:off x="8200083"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3" name="Google Shape;383;p53"/>
          <p:cNvSpPr txBox="1"/>
          <p:nvPr>
            <p:ph idx="6" type="body"/>
          </p:nvPr>
        </p:nvSpPr>
        <p:spPr>
          <a:xfrm>
            <a:off x="8200083"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4" name="Google Shape;384;p53"/>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2" name="Shape 392"/>
        <p:cNvGrpSpPr/>
        <p:nvPr/>
      </p:nvGrpSpPr>
      <p:grpSpPr>
        <a:xfrm>
          <a:off x="0" y="0"/>
          <a:ext cx="0" cy="0"/>
          <a:chOff x="0" y="0"/>
          <a:chExt cx="0" cy="0"/>
        </a:xfrm>
      </p:grpSpPr>
      <p:sp>
        <p:nvSpPr>
          <p:cNvPr id="393" name="Google Shape;393;p55"/>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4" name="Google Shape;394;p55"/>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95" name="Google Shape;395;p5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6" name="Google Shape;396;p5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7" name="Google Shape;397;p5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8" name="Shape 398"/>
        <p:cNvGrpSpPr/>
        <p:nvPr/>
      </p:nvGrpSpPr>
      <p:grpSpPr>
        <a:xfrm>
          <a:off x="0" y="0"/>
          <a:ext cx="0" cy="0"/>
          <a:chOff x="0" y="0"/>
          <a:chExt cx="0" cy="0"/>
        </a:xfrm>
      </p:grpSpPr>
      <p:sp>
        <p:nvSpPr>
          <p:cNvPr id="399" name="Google Shape;399;p5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0" name="Google Shape;400;p5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1" name="Google Shape;401;p5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2" name="Google Shape;402;p5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3" name="Google Shape;403;p5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4" name="Shape 404"/>
        <p:cNvGrpSpPr/>
        <p:nvPr/>
      </p:nvGrpSpPr>
      <p:grpSpPr>
        <a:xfrm>
          <a:off x="0" y="0"/>
          <a:ext cx="0" cy="0"/>
          <a:chOff x="0" y="0"/>
          <a:chExt cx="0" cy="0"/>
        </a:xfrm>
      </p:grpSpPr>
      <p:sp>
        <p:nvSpPr>
          <p:cNvPr id="405" name="Google Shape;405;p57"/>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6" name="Google Shape;406;p57"/>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07" name="Google Shape;407;p5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8" name="Google Shape;408;p5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9" name="Google Shape;409;p5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0" name="Shape 410"/>
        <p:cNvGrpSpPr/>
        <p:nvPr/>
      </p:nvGrpSpPr>
      <p:grpSpPr>
        <a:xfrm>
          <a:off x="0" y="0"/>
          <a:ext cx="0" cy="0"/>
          <a:chOff x="0" y="0"/>
          <a:chExt cx="0" cy="0"/>
        </a:xfrm>
      </p:grpSpPr>
      <p:sp>
        <p:nvSpPr>
          <p:cNvPr id="411" name="Google Shape;411;p5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2" name="Google Shape;412;p58"/>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3" name="Google Shape;413;p58"/>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4" name="Google Shape;414;p5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5" name="Google Shape;415;p5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6" name="Google Shape;416;p5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7" name="Shape 417"/>
        <p:cNvGrpSpPr/>
        <p:nvPr/>
      </p:nvGrpSpPr>
      <p:grpSpPr>
        <a:xfrm>
          <a:off x="0" y="0"/>
          <a:ext cx="0" cy="0"/>
          <a:chOff x="0" y="0"/>
          <a:chExt cx="0" cy="0"/>
        </a:xfrm>
      </p:grpSpPr>
      <p:sp>
        <p:nvSpPr>
          <p:cNvPr id="418" name="Google Shape;418;p5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9" name="Google Shape;419;p59"/>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20" name="Google Shape;420;p59"/>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1" name="Google Shape;421;p59"/>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22" name="Google Shape;422;p59"/>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3" name="Google Shape;423;p5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4" name="Google Shape;424;p5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5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type="title">
  <p:cSld name="TITLE">
    <p:bg>
      <p:bgPr>
        <a:solidFill>
          <a:schemeClr val="accent6"/>
        </a:solidFill>
      </p:bgPr>
    </p:bg>
    <p:spTree>
      <p:nvGrpSpPr>
        <p:cNvPr id="38" name="Shape 38"/>
        <p:cNvGrpSpPr/>
        <p:nvPr/>
      </p:nvGrpSpPr>
      <p:grpSpPr>
        <a:xfrm>
          <a:off x="0" y="0"/>
          <a:ext cx="0" cy="0"/>
          <a:chOff x="0" y="0"/>
          <a:chExt cx="0" cy="0"/>
        </a:xfrm>
      </p:grpSpPr>
      <p:sp>
        <p:nvSpPr>
          <p:cNvPr id="39" name="Google Shape;39;p24"/>
          <p:cNvSpPr/>
          <p:nvPr/>
        </p:nvSpPr>
        <p:spPr>
          <a:xfrm>
            <a:off x="0" y="0"/>
            <a:ext cx="8948739" cy="6858000"/>
          </a:xfrm>
          <a:custGeom>
            <a:rect b="b" l="l" r="r" t="t"/>
            <a:pathLst>
              <a:path extrusionOk="0" h="6858000" w="8948738">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40" name="Google Shape;40;p24"/>
          <p:cNvSpPr/>
          <p:nvPr/>
        </p:nvSpPr>
        <p:spPr>
          <a:xfrm>
            <a:off x="7538626" y="13144"/>
            <a:ext cx="4653375" cy="6831717"/>
          </a:xfrm>
          <a:custGeom>
            <a:rect b="b" l="l" r="r" t="t"/>
            <a:pathLst>
              <a:path extrusionOk="0" h="6831717" w="4653374">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41" name="Google Shape;41;p24"/>
          <p:cNvPicPr preferRelativeResize="0"/>
          <p:nvPr/>
        </p:nvPicPr>
        <p:blipFill rotWithShape="1">
          <a:blip r:embed="rId2">
            <a:alphaModFix/>
          </a:blip>
          <a:srcRect b="0" l="0" r="0" t="0"/>
          <a:stretch/>
        </p:blipFill>
        <p:spPr>
          <a:xfrm>
            <a:off x="8737235" y="-25041"/>
            <a:ext cx="3432191" cy="3432191"/>
          </a:xfrm>
          <a:prstGeom prst="rect">
            <a:avLst/>
          </a:prstGeom>
          <a:noFill/>
          <a:ln>
            <a:noFill/>
          </a:ln>
        </p:spPr>
      </p:pic>
      <p:sp>
        <p:nvSpPr>
          <p:cNvPr id="42" name="Google Shape;42;p24"/>
          <p:cNvSpPr txBox="1"/>
          <p:nvPr>
            <p:ph type="ctrTitle"/>
          </p:nvPr>
        </p:nvSpPr>
        <p:spPr>
          <a:xfrm>
            <a:off x="1527048" y="1975104"/>
            <a:ext cx="4169664" cy="667512"/>
          </a:xfrm>
          <a:prstGeom prst="rect">
            <a:avLst/>
          </a:prstGeom>
          <a:noFill/>
          <a:ln>
            <a:noFill/>
          </a:ln>
        </p:spPr>
        <p:txBody>
          <a:bodyPr anchorCtr="0" anchor="ctr" bIns="45700" lIns="91425" spcFirstLastPara="1" rIns="91425" wrap="square" tIns="0">
            <a:noAutofit/>
          </a:bodyPr>
          <a:lstStyle>
            <a:lvl1pPr lvl="0" algn="l">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4"/>
          <p:cNvSpPr txBox="1"/>
          <p:nvPr>
            <p:ph idx="1" type="subTitle"/>
          </p:nvPr>
        </p:nvSpPr>
        <p:spPr>
          <a:xfrm>
            <a:off x="1545336" y="2846832"/>
            <a:ext cx="4169664" cy="2176272"/>
          </a:xfrm>
          <a:prstGeom prst="rect">
            <a:avLst/>
          </a:prstGeom>
          <a:noFill/>
          <a:ln>
            <a:noFill/>
          </a:ln>
        </p:spPr>
        <p:txBody>
          <a:bodyPr anchorCtr="0" anchor="t" bIns="0" lIns="91425" spcFirstLastPara="1" rIns="91425" wrap="square" tIns="0">
            <a:noAutofit/>
          </a:bodyPr>
          <a:lstStyle>
            <a:lvl1pPr lvl="0" algn="l">
              <a:lnSpc>
                <a:spcPct val="100000"/>
              </a:lnSpc>
              <a:spcBef>
                <a:spcPts val="432"/>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6" name="Shape 426"/>
        <p:cNvGrpSpPr/>
        <p:nvPr/>
      </p:nvGrpSpPr>
      <p:grpSpPr>
        <a:xfrm>
          <a:off x="0" y="0"/>
          <a:ext cx="0" cy="0"/>
          <a:chOff x="0" y="0"/>
          <a:chExt cx="0" cy="0"/>
        </a:xfrm>
      </p:grpSpPr>
      <p:sp>
        <p:nvSpPr>
          <p:cNvPr id="427" name="Google Shape;427;p6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8" name="Google Shape;428;p6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9" name="Google Shape;429;p6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0" name="Google Shape;430;p6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1" name="Shape 431"/>
        <p:cNvGrpSpPr/>
        <p:nvPr/>
      </p:nvGrpSpPr>
      <p:grpSpPr>
        <a:xfrm>
          <a:off x="0" y="0"/>
          <a:ext cx="0" cy="0"/>
          <a:chOff x="0" y="0"/>
          <a:chExt cx="0" cy="0"/>
        </a:xfrm>
      </p:grpSpPr>
      <p:sp>
        <p:nvSpPr>
          <p:cNvPr id="432" name="Google Shape;432;p6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3" name="Google Shape;433;p6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4" name="Google Shape;434;p6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5" name="Shape 435"/>
        <p:cNvGrpSpPr/>
        <p:nvPr/>
      </p:nvGrpSpPr>
      <p:grpSpPr>
        <a:xfrm>
          <a:off x="0" y="0"/>
          <a:ext cx="0" cy="0"/>
          <a:chOff x="0" y="0"/>
          <a:chExt cx="0" cy="0"/>
        </a:xfrm>
      </p:grpSpPr>
      <p:sp>
        <p:nvSpPr>
          <p:cNvPr id="436" name="Google Shape;436;p62"/>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7" name="Google Shape;437;p62"/>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38" name="Google Shape;438;p62"/>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39" name="Google Shape;439;p6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0" name="Google Shape;440;p6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1" name="Google Shape;441;p6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42" name="Shape 442"/>
        <p:cNvGrpSpPr/>
        <p:nvPr/>
      </p:nvGrpSpPr>
      <p:grpSpPr>
        <a:xfrm>
          <a:off x="0" y="0"/>
          <a:ext cx="0" cy="0"/>
          <a:chOff x="0" y="0"/>
          <a:chExt cx="0" cy="0"/>
        </a:xfrm>
      </p:grpSpPr>
      <p:sp>
        <p:nvSpPr>
          <p:cNvPr id="443" name="Google Shape;443;p63"/>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4" name="Google Shape;444;p63"/>
          <p:cNvSpPr/>
          <p:nvPr>
            <p:ph idx="2" type="pic"/>
          </p:nvPr>
        </p:nvSpPr>
        <p:spPr>
          <a:xfrm>
            <a:off x="2389717" y="612775"/>
            <a:ext cx="7315200" cy="4114800"/>
          </a:xfrm>
          <a:prstGeom prst="rect">
            <a:avLst/>
          </a:prstGeom>
          <a:noFill/>
          <a:ln>
            <a:noFill/>
          </a:ln>
        </p:spPr>
      </p:sp>
      <p:sp>
        <p:nvSpPr>
          <p:cNvPr id="445" name="Google Shape;445;p63"/>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46" name="Google Shape;446;p6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6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8" name="Google Shape;448;p6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49" name="Shape 449"/>
        <p:cNvGrpSpPr/>
        <p:nvPr/>
      </p:nvGrpSpPr>
      <p:grpSpPr>
        <a:xfrm>
          <a:off x="0" y="0"/>
          <a:ext cx="0" cy="0"/>
          <a:chOff x="0" y="0"/>
          <a:chExt cx="0" cy="0"/>
        </a:xfrm>
      </p:grpSpPr>
      <p:sp>
        <p:nvSpPr>
          <p:cNvPr id="450" name="Google Shape;450;p6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1" name="Google Shape;451;p64"/>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2" name="Google Shape;452;p6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3" name="Google Shape;453;p6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4" name="Google Shape;454;p6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55" name="Shape 455"/>
        <p:cNvGrpSpPr/>
        <p:nvPr/>
      </p:nvGrpSpPr>
      <p:grpSpPr>
        <a:xfrm>
          <a:off x="0" y="0"/>
          <a:ext cx="0" cy="0"/>
          <a:chOff x="0" y="0"/>
          <a:chExt cx="0" cy="0"/>
        </a:xfrm>
      </p:grpSpPr>
      <p:sp>
        <p:nvSpPr>
          <p:cNvPr id="456" name="Google Shape;456;p65"/>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7" name="Google Shape;457;p65"/>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8" name="Google Shape;458;p6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9" name="Google Shape;459;p6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6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8" name="Shape 468"/>
        <p:cNvGrpSpPr/>
        <p:nvPr/>
      </p:nvGrpSpPr>
      <p:grpSpPr>
        <a:xfrm>
          <a:off x="0" y="0"/>
          <a:ext cx="0" cy="0"/>
          <a:chOff x="0" y="0"/>
          <a:chExt cx="0" cy="0"/>
        </a:xfrm>
      </p:grpSpPr>
      <p:sp>
        <p:nvSpPr>
          <p:cNvPr id="469" name="Google Shape;469;p67"/>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0" name="Google Shape;470;p67"/>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71" name="Google Shape;471;p67"/>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6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67"/>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4" name="Shape 474"/>
        <p:cNvGrpSpPr/>
        <p:nvPr/>
      </p:nvGrpSpPr>
      <p:grpSpPr>
        <a:xfrm>
          <a:off x="0" y="0"/>
          <a:ext cx="0" cy="0"/>
          <a:chOff x="0" y="0"/>
          <a:chExt cx="0" cy="0"/>
        </a:xfrm>
      </p:grpSpPr>
      <p:sp>
        <p:nvSpPr>
          <p:cNvPr id="475" name="Google Shape;475;p6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6" name="Google Shape;476;p6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7" name="Google Shape;477;p68"/>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8" name="Google Shape;478;p6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9" name="Google Shape;479;p68"/>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0" name="Shape 480"/>
        <p:cNvGrpSpPr/>
        <p:nvPr/>
      </p:nvGrpSpPr>
      <p:grpSpPr>
        <a:xfrm>
          <a:off x="0" y="0"/>
          <a:ext cx="0" cy="0"/>
          <a:chOff x="0" y="0"/>
          <a:chExt cx="0" cy="0"/>
        </a:xfrm>
      </p:grpSpPr>
      <p:sp>
        <p:nvSpPr>
          <p:cNvPr id="481" name="Google Shape;481;p6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2" name="Google Shape;482;p6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83" name="Google Shape;483;p69"/>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4" name="Google Shape;484;p6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5" name="Google Shape;485;p69"/>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6" name="Shape 486"/>
        <p:cNvGrpSpPr/>
        <p:nvPr/>
      </p:nvGrpSpPr>
      <p:grpSpPr>
        <a:xfrm>
          <a:off x="0" y="0"/>
          <a:ext cx="0" cy="0"/>
          <a:chOff x="0" y="0"/>
          <a:chExt cx="0" cy="0"/>
        </a:xfrm>
      </p:grpSpPr>
      <p:sp>
        <p:nvSpPr>
          <p:cNvPr id="487" name="Google Shape;487;p7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8" name="Google Shape;488;p7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89" name="Google Shape;489;p7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90" name="Google Shape;490;p70"/>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1" name="Google Shape;491;p7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70"/>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 name="Shape 44"/>
        <p:cNvGrpSpPr/>
        <p:nvPr/>
      </p:nvGrpSpPr>
      <p:grpSpPr>
        <a:xfrm>
          <a:off x="0" y="0"/>
          <a:ext cx="0" cy="0"/>
          <a:chOff x="0" y="0"/>
          <a:chExt cx="0" cy="0"/>
        </a:xfrm>
      </p:grpSpPr>
      <p:sp>
        <p:nvSpPr>
          <p:cNvPr id="45" name="Google Shape;45;p25"/>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46" name="Google Shape;4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270"/>
              </a:spcBef>
              <a:spcAft>
                <a:spcPts val="0"/>
              </a:spcAft>
              <a:buClr>
                <a:schemeClr val="accent6"/>
              </a:buClr>
              <a:buSzPts val="2400"/>
              <a:buChar char="•"/>
              <a:defRPr sz="2400"/>
            </a:lvl1pPr>
            <a:lvl2pPr indent="-361950" lvl="1" marL="914400" algn="l">
              <a:lnSpc>
                <a:spcPct val="100000"/>
              </a:lnSpc>
              <a:spcBef>
                <a:spcPts val="270"/>
              </a:spcBef>
              <a:spcAft>
                <a:spcPts val="0"/>
              </a:spcAft>
              <a:buClr>
                <a:schemeClr val="accent6"/>
              </a:buClr>
              <a:buSzPts val="2100"/>
              <a:buChar char="•"/>
              <a:defRPr sz="2100"/>
            </a:lvl2pPr>
            <a:lvl3pPr indent="-342900" lvl="2" marL="1371600" algn="l">
              <a:lnSpc>
                <a:spcPct val="100000"/>
              </a:lnSpc>
              <a:spcBef>
                <a:spcPts val="270"/>
              </a:spcBef>
              <a:spcAft>
                <a:spcPts val="0"/>
              </a:spcAft>
              <a:buClr>
                <a:schemeClr val="accent6"/>
              </a:buClr>
              <a:buSzPts val="1800"/>
              <a:buChar char="•"/>
              <a:defRPr sz="1800"/>
            </a:lvl3pPr>
            <a:lvl4pPr indent="-323850" lvl="3" marL="1828800" algn="l">
              <a:lnSpc>
                <a:spcPct val="100000"/>
              </a:lnSpc>
              <a:spcBef>
                <a:spcPts val="270"/>
              </a:spcBef>
              <a:spcAft>
                <a:spcPts val="0"/>
              </a:spcAft>
              <a:buClr>
                <a:schemeClr val="accent6"/>
              </a:buClr>
              <a:buSzPts val="1500"/>
              <a:buChar char="•"/>
              <a:defRPr sz="1500"/>
            </a:lvl4pPr>
            <a:lvl5pPr indent="-323850" lvl="4" marL="2286000" algn="l">
              <a:lnSpc>
                <a:spcPct val="100000"/>
              </a:lnSpc>
              <a:spcBef>
                <a:spcPts val="270"/>
              </a:spcBef>
              <a:spcAft>
                <a:spcPts val="0"/>
              </a:spcAft>
              <a:buClr>
                <a:schemeClr val="accent6"/>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48" name="Google Shape;48;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49" name="Google Shape;49;p2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3" name="Shape 493"/>
        <p:cNvGrpSpPr/>
        <p:nvPr/>
      </p:nvGrpSpPr>
      <p:grpSpPr>
        <a:xfrm>
          <a:off x="0" y="0"/>
          <a:ext cx="0" cy="0"/>
          <a:chOff x="0" y="0"/>
          <a:chExt cx="0" cy="0"/>
        </a:xfrm>
      </p:grpSpPr>
      <p:sp>
        <p:nvSpPr>
          <p:cNvPr id="494" name="Google Shape;494;p7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5" name="Google Shape;495;p7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6" name="Google Shape;496;p7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7" name="Google Shape;497;p7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8" name="Google Shape;498;p7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9" name="Google Shape;499;p71"/>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0" name="Google Shape;500;p7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1" name="Google Shape;501;p71"/>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2" name="Shape 502"/>
        <p:cNvGrpSpPr/>
        <p:nvPr/>
      </p:nvGrpSpPr>
      <p:grpSpPr>
        <a:xfrm>
          <a:off x="0" y="0"/>
          <a:ext cx="0" cy="0"/>
          <a:chOff x="0" y="0"/>
          <a:chExt cx="0" cy="0"/>
        </a:xfrm>
      </p:grpSpPr>
      <p:sp>
        <p:nvSpPr>
          <p:cNvPr id="503" name="Google Shape;503;p7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4" name="Google Shape;504;p72"/>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7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6" name="Google Shape;506;p72"/>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7" name="Shape 507"/>
        <p:cNvGrpSpPr/>
        <p:nvPr/>
      </p:nvGrpSpPr>
      <p:grpSpPr>
        <a:xfrm>
          <a:off x="0" y="0"/>
          <a:ext cx="0" cy="0"/>
          <a:chOff x="0" y="0"/>
          <a:chExt cx="0" cy="0"/>
        </a:xfrm>
      </p:grpSpPr>
      <p:sp>
        <p:nvSpPr>
          <p:cNvPr id="508" name="Google Shape;508;p73"/>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9" name="Google Shape;509;p7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0" name="Google Shape;510;p73"/>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1" name="Shape 511"/>
        <p:cNvGrpSpPr/>
        <p:nvPr/>
      </p:nvGrpSpPr>
      <p:grpSpPr>
        <a:xfrm>
          <a:off x="0" y="0"/>
          <a:ext cx="0" cy="0"/>
          <a:chOff x="0" y="0"/>
          <a:chExt cx="0" cy="0"/>
        </a:xfrm>
      </p:grpSpPr>
      <p:sp>
        <p:nvSpPr>
          <p:cNvPr id="512" name="Google Shape;512;p74"/>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3" name="Google Shape;513;p74"/>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14" name="Google Shape;514;p74"/>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15" name="Google Shape;515;p74"/>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6" name="Google Shape;516;p7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74"/>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18" name="Shape 518"/>
        <p:cNvGrpSpPr/>
        <p:nvPr/>
      </p:nvGrpSpPr>
      <p:grpSpPr>
        <a:xfrm>
          <a:off x="0" y="0"/>
          <a:ext cx="0" cy="0"/>
          <a:chOff x="0" y="0"/>
          <a:chExt cx="0" cy="0"/>
        </a:xfrm>
      </p:grpSpPr>
      <p:sp>
        <p:nvSpPr>
          <p:cNvPr id="519" name="Google Shape;519;p75"/>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0" name="Google Shape;520;p75"/>
          <p:cNvSpPr/>
          <p:nvPr>
            <p:ph idx="2" type="pic"/>
          </p:nvPr>
        </p:nvSpPr>
        <p:spPr>
          <a:xfrm>
            <a:off x="2389717" y="612775"/>
            <a:ext cx="7315200" cy="4114800"/>
          </a:xfrm>
          <a:prstGeom prst="rect">
            <a:avLst/>
          </a:prstGeom>
          <a:noFill/>
          <a:ln>
            <a:noFill/>
          </a:ln>
        </p:spPr>
      </p:sp>
      <p:sp>
        <p:nvSpPr>
          <p:cNvPr id="521" name="Google Shape;521;p75"/>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22" name="Google Shape;522;p75"/>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7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4" name="Google Shape;524;p75"/>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25" name="Shape 525"/>
        <p:cNvGrpSpPr/>
        <p:nvPr/>
      </p:nvGrpSpPr>
      <p:grpSpPr>
        <a:xfrm>
          <a:off x="0" y="0"/>
          <a:ext cx="0" cy="0"/>
          <a:chOff x="0" y="0"/>
          <a:chExt cx="0" cy="0"/>
        </a:xfrm>
      </p:grpSpPr>
      <p:sp>
        <p:nvSpPr>
          <p:cNvPr id="526" name="Google Shape;526;p7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7" name="Google Shape;527;p76"/>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8" name="Google Shape;528;p76"/>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9" name="Google Shape;529;p7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76"/>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31" name="Shape 531"/>
        <p:cNvGrpSpPr/>
        <p:nvPr/>
      </p:nvGrpSpPr>
      <p:grpSpPr>
        <a:xfrm>
          <a:off x="0" y="0"/>
          <a:ext cx="0" cy="0"/>
          <a:chOff x="0" y="0"/>
          <a:chExt cx="0" cy="0"/>
        </a:xfrm>
      </p:grpSpPr>
      <p:sp>
        <p:nvSpPr>
          <p:cNvPr id="532" name="Google Shape;532;p77"/>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3" name="Google Shape;533;p77"/>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4" name="Google Shape;534;p77"/>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5" name="Google Shape;535;p7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6" name="Google Shape;536;p77"/>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4" name="Shape 544"/>
        <p:cNvGrpSpPr/>
        <p:nvPr/>
      </p:nvGrpSpPr>
      <p:grpSpPr>
        <a:xfrm>
          <a:off x="0" y="0"/>
          <a:ext cx="0" cy="0"/>
          <a:chOff x="0" y="0"/>
          <a:chExt cx="0" cy="0"/>
        </a:xfrm>
      </p:grpSpPr>
      <p:sp>
        <p:nvSpPr>
          <p:cNvPr id="545" name="Google Shape;545;p79"/>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6" name="Google Shape;546;p7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47" name="Google Shape;547;p7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8" name="Google Shape;548;p7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9" name="Google Shape;549;p7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0" name="Shape 550"/>
        <p:cNvGrpSpPr/>
        <p:nvPr/>
      </p:nvGrpSpPr>
      <p:grpSpPr>
        <a:xfrm>
          <a:off x="0" y="0"/>
          <a:ext cx="0" cy="0"/>
          <a:chOff x="0" y="0"/>
          <a:chExt cx="0" cy="0"/>
        </a:xfrm>
      </p:grpSpPr>
      <p:sp>
        <p:nvSpPr>
          <p:cNvPr id="551" name="Google Shape;551;p8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2" name="Google Shape;552;p8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3" name="Google Shape;553;p8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4" name="Google Shape;554;p8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5" name="Google Shape;555;p8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6" name="Shape 556"/>
        <p:cNvGrpSpPr/>
        <p:nvPr/>
      </p:nvGrpSpPr>
      <p:grpSpPr>
        <a:xfrm>
          <a:off x="0" y="0"/>
          <a:ext cx="0" cy="0"/>
          <a:chOff x="0" y="0"/>
          <a:chExt cx="0" cy="0"/>
        </a:xfrm>
      </p:grpSpPr>
      <p:sp>
        <p:nvSpPr>
          <p:cNvPr id="557" name="Google Shape;557;p81"/>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8" name="Google Shape;558;p8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59" name="Google Shape;559;p8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0" name="Google Shape;560;p8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1" name="Google Shape;561;p8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7"/>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2" name="Google Shape;52;p27"/>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3" name="Google Shape;53;p2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2" name="Shape 562"/>
        <p:cNvGrpSpPr/>
        <p:nvPr/>
      </p:nvGrpSpPr>
      <p:grpSpPr>
        <a:xfrm>
          <a:off x="0" y="0"/>
          <a:ext cx="0" cy="0"/>
          <a:chOff x="0" y="0"/>
          <a:chExt cx="0" cy="0"/>
        </a:xfrm>
      </p:grpSpPr>
      <p:sp>
        <p:nvSpPr>
          <p:cNvPr id="563" name="Google Shape;563;p8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4" name="Google Shape;564;p82"/>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65" name="Google Shape;565;p82"/>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66" name="Google Shape;566;p8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7" name="Google Shape;567;p8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8" name="Google Shape;568;p8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9" name="Shape 569"/>
        <p:cNvGrpSpPr/>
        <p:nvPr/>
      </p:nvGrpSpPr>
      <p:grpSpPr>
        <a:xfrm>
          <a:off x="0" y="0"/>
          <a:ext cx="0" cy="0"/>
          <a:chOff x="0" y="0"/>
          <a:chExt cx="0" cy="0"/>
        </a:xfrm>
      </p:grpSpPr>
      <p:sp>
        <p:nvSpPr>
          <p:cNvPr id="570" name="Google Shape;570;p8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1" name="Google Shape;571;p83"/>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72" name="Google Shape;572;p83"/>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73" name="Google Shape;573;p83"/>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74" name="Google Shape;574;p83"/>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75" name="Google Shape;575;p8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8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7" name="Google Shape;577;p8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8" name="Shape 578"/>
        <p:cNvGrpSpPr/>
        <p:nvPr/>
      </p:nvGrpSpPr>
      <p:grpSpPr>
        <a:xfrm>
          <a:off x="0" y="0"/>
          <a:ext cx="0" cy="0"/>
          <a:chOff x="0" y="0"/>
          <a:chExt cx="0" cy="0"/>
        </a:xfrm>
      </p:grpSpPr>
      <p:sp>
        <p:nvSpPr>
          <p:cNvPr id="579" name="Google Shape;579;p8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0" name="Google Shape;580;p8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1" name="Google Shape;581;p8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2" name="Google Shape;582;p8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3" name="Shape 583"/>
        <p:cNvGrpSpPr/>
        <p:nvPr/>
      </p:nvGrpSpPr>
      <p:grpSpPr>
        <a:xfrm>
          <a:off x="0" y="0"/>
          <a:ext cx="0" cy="0"/>
          <a:chOff x="0" y="0"/>
          <a:chExt cx="0" cy="0"/>
        </a:xfrm>
      </p:grpSpPr>
      <p:sp>
        <p:nvSpPr>
          <p:cNvPr id="584" name="Google Shape;584;p8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p8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6" name="Google Shape;586;p8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7" name="Shape 587"/>
        <p:cNvGrpSpPr/>
        <p:nvPr/>
      </p:nvGrpSpPr>
      <p:grpSpPr>
        <a:xfrm>
          <a:off x="0" y="0"/>
          <a:ext cx="0" cy="0"/>
          <a:chOff x="0" y="0"/>
          <a:chExt cx="0" cy="0"/>
        </a:xfrm>
      </p:grpSpPr>
      <p:sp>
        <p:nvSpPr>
          <p:cNvPr id="588" name="Google Shape;588;p86"/>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9" name="Google Shape;589;p86"/>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90" name="Google Shape;590;p86"/>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1" name="Google Shape;591;p8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2" name="Google Shape;592;p8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3" name="Google Shape;593;p8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4" name="Shape 594"/>
        <p:cNvGrpSpPr/>
        <p:nvPr/>
      </p:nvGrpSpPr>
      <p:grpSpPr>
        <a:xfrm>
          <a:off x="0" y="0"/>
          <a:ext cx="0" cy="0"/>
          <a:chOff x="0" y="0"/>
          <a:chExt cx="0" cy="0"/>
        </a:xfrm>
      </p:grpSpPr>
      <p:sp>
        <p:nvSpPr>
          <p:cNvPr id="595" name="Google Shape;595;p87"/>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6" name="Google Shape;596;p87"/>
          <p:cNvSpPr/>
          <p:nvPr>
            <p:ph idx="2" type="pic"/>
          </p:nvPr>
        </p:nvSpPr>
        <p:spPr>
          <a:xfrm>
            <a:off x="2389717" y="612775"/>
            <a:ext cx="7315200" cy="4114800"/>
          </a:xfrm>
          <a:prstGeom prst="rect">
            <a:avLst/>
          </a:prstGeom>
          <a:noFill/>
          <a:ln>
            <a:noFill/>
          </a:ln>
        </p:spPr>
      </p:sp>
      <p:sp>
        <p:nvSpPr>
          <p:cNvPr id="597" name="Google Shape;597;p87"/>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8" name="Google Shape;598;p8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9" name="Google Shape;599;p8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0" name="Google Shape;600;p8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01" name="Shape 601"/>
        <p:cNvGrpSpPr/>
        <p:nvPr/>
      </p:nvGrpSpPr>
      <p:grpSpPr>
        <a:xfrm>
          <a:off x="0" y="0"/>
          <a:ext cx="0" cy="0"/>
          <a:chOff x="0" y="0"/>
          <a:chExt cx="0" cy="0"/>
        </a:xfrm>
      </p:grpSpPr>
      <p:sp>
        <p:nvSpPr>
          <p:cNvPr id="602" name="Google Shape;602;p8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3" name="Google Shape;603;p88"/>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4" name="Google Shape;604;p8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5" name="Google Shape;605;p8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6" name="Google Shape;606;p8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07" name="Shape 607"/>
        <p:cNvGrpSpPr/>
        <p:nvPr/>
      </p:nvGrpSpPr>
      <p:grpSpPr>
        <a:xfrm>
          <a:off x="0" y="0"/>
          <a:ext cx="0" cy="0"/>
          <a:chOff x="0" y="0"/>
          <a:chExt cx="0" cy="0"/>
        </a:xfrm>
      </p:grpSpPr>
      <p:sp>
        <p:nvSpPr>
          <p:cNvPr id="608" name="Google Shape;608;p89"/>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9" name="Google Shape;609;p89"/>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0" name="Google Shape;610;p8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1" name="Google Shape;611;p8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8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54" name="Shape 54"/>
        <p:cNvGrpSpPr/>
        <p:nvPr/>
      </p:nvGrpSpPr>
      <p:grpSpPr>
        <a:xfrm>
          <a:off x="0" y="0"/>
          <a:ext cx="0" cy="0"/>
          <a:chOff x="0" y="0"/>
          <a:chExt cx="0" cy="0"/>
        </a:xfrm>
      </p:grpSpPr>
      <p:sp>
        <p:nvSpPr>
          <p:cNvPr id="55" name="Google Shape;55;p28"/>
          <p:cNvSpPr/>
          <p:nvPr/>
        </p:nvSpPr>
        <p:spPr>
          <a:xfrm>
            <a:off x="9866106" y="0"/>
            <a:ext cx="2325895" cy="2180854"/>
          </a:xfrm>
          <a:custGeom>
            <a:rect b="b" l="l" r="r" t="t"/>
            <a:pathLst>
              <a:path extrusionOk="0" h="2180854" w="232589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6" name="Google Shape;56;p28"/>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8"/>
          <p:cNvSpPr txBox="1"/>
          <p:nvPr>
            <p:ph idx="1" type="body"/>
          </p:nvPr>
        </p:nvSpPr>
        <p:spPr>
          <a:xfrm>
            <a:off x="755904" y="2825496"/>
            <a:ext cx="10680192" cy="28346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 name="Google Shape;58;p2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59" name="Shape 59"/>
        <p:cNvGrpSpPr/>
        <p:nvPr/>
      </p:nvGrpSpPr>
      <p:grpSpPr>
        <a:xfrm>
          <a:off x="0" y="0"/>
          <a:ext cx="0" cy="0"/>
          <a:chOff x="0" y="0"/>
          <a:chExt cx="0" cy="0"/>
        </a:xfrm>
      </p:grpSpPr>
      <p:sp>
        <p:nvSpPr>
          <p:cNvPr descr="preencoded.png" id="60" name="Google Shape;60;p30"/>
          <p:cNvSpPr/>
          <p:nvPr/>
        </p:nvSpPr>
        <p:spPr>
          <a:xfrm>
            <a:off x="1" y="0"/>
            <a:ext cx="5295900" cy="6877050"/>
          </a:xfrm>
          <a:custGeom>
            <a:rect b="b" l="l" r="r" t="t"/>
            <a:pathLst>
              <a:path extrusionOk="0" h="6877050" w="5295900">
                <a:moveTo>
                  <a:pt x="0" y="0"/>
                </a:moveTo>
                <a:lnTo>
                  <a:pt x="5295900" y="0"/>
                </a:lnTo>
                <a:lnTo>
                  <a:pt x="5295900" y="6877050"/>
                </a:lnTo>
                <a:lnTo>
                  <a:pt x="0" y="68770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1" name="Google Shape;61;p30"/>
          <p:cNvSpPr/>
          <p:nvPr/>
        </p:nvSpPr>
        <p:spPr>
          <a:xfrm>
            <a:off x="1600202" y="1153228"/>
            <a:ext cx="9191625" cy="5704772"/>
          </a:xfrm>
          <a:custGeom>
            <a:rect b="b" l="l" r="r" t="t"/>
            <a:pathLst>
              <a:path extrusionOk="0" h="5704772" w="9191625">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2" name="Google Shape;62;p30"/>
          <p:cNvSpPr/>
          <p:nvPr/>
        </p:nvSpPr>
        <p:spPr>
          <a:xfrm>
            <a:off x="2795589" y="0"/>
            <a:ext cx="6803143" cy="5396474"/>
          </a:xfrm>
          <a:custGeom>
            <a:rect b="b" l="l" r="r" t="t"/>
            <a:pathLst>
              <a:path extrusionOk="0" h="5396474" w="6803142">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823"/>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3" name="Google Shape;63;p30"/>
          <p:cNvSpPr txBox="1"/>
          <p:nvPr>
            <p:ph type="ctrTitle"/>
          </p:nvPr>
        </p:nvSpPr>
        <p:spPr>
          <a:xfrm>
            <a:off x="3403092" y="1984248"/>
            <a:ext cx="5385816" cy="1225296"/>
          </a:xfrm>
          <a:prstGeom prst="rect">
            <a:avLst/>
          </a:prstGeom>
          <a:noFill/>
          <a:ln>
            <a:noFill/>
          </a:ln>
        </p:spPr>
        <p:txBody>
          <a:bodyPr anchorCtr="0" anchor="t" bIns="45700" lIns="91425" spcFirstLastPara="1" rIns="91425" wrap="square" tIns="0">
            <a:noAutofit/>
          </a:bodyPr>
          <a:lstStyle>
            <a:lvl1pPr lvl="0" algn="ctr">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0"/>
          <p:cNvSpPr txBox="1"/>
          <p:nvPr>
            <p:ph idx="1" type="subTitle"/>
          </p:nvPr>
        </p:nvSpPr>
        <p:spPr>
          <a:xfrm>
            <a:off x="4349496" y="3483864"/>
            <a:ext cx="3493008" cy="878908"/>
          </a:xfrm>
          <a:prstGeom prst="rect">
            <a:avLst/>
          </a:prstGeom>
          <a:noFill/>
          <a:ln>
            <a:noFill/>
          </a:ln>
        </p:spPr>
        <p:txBody>
          <a:bodyPr anchorCtr="0" anchor="t" bIns="0" lIns="0" spcFirstLastPara="1" rIns="0" wrap="square" tIns="0">
            <a:noAutofit/>
          </a:bodyPr>
          <a:lstStyle>
            <a:lvl1pPr lvl="0" algn="ctr">
              <a:lnSpc>
                <a:spcPct val="100000"/>
              </a:lnSpc>
              <a:spcBef>
                <a:spcPts val="270"/>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 name="Shape 65"/>
        <p:cNvGrpSpPr/>
        <p:nvPr/>
      </p:nvGrpSpPr>
      <p:grpSpPr>
        <a:xfrm>
          <a:off x="0" y="0"/>
          <a:ext cx="0" cy="0"/>
          <a:chOff x="0" y="0"/>
          <a:chExt cx="0" cy="0"/>
        </a:xfrm>
      </p:grpSpPr>
      <p:sp>
        <p:nvSpPr>
          <p:cNvPr id="66" name="Google Shape;66;p31"/>
          <p:cNvSpPr/>
          <p:nvPr/>
        </p:nvSpPr>
        <p:spPr>
          <a:xfrm>
            <a:off x="2062836" y="686475"/>
            <a:ext cx="7774629" cy="6193018"/>
          </a:xfrm>
          <a:custGeom>
            <a:rect b="b" l="l" r="r" t="t"/>
            <a:pathLst>
              <a:path extrusionOk="0" h="6193018" w="7774629">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rgbClr val="F8E4CF">
              <a:alpha val="98823"/>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7" name="Google Shape;67;p31"/>
          <p:cNvSpPr/>
          <p:nvPr/>
        </p:nvSpPr>
        <p:spPr>
          <a:xfrm>
            <a:off x="7610253" y="1"/>
            <a:ext cx="2273668" cy="3147998"/>
          </a:xfrm>
          <a:custGeom>
            <a:rect b="b" l="l" r="r" t="t"/>
            <a:pathLst>
              <a:path extrusionOk="0" h="3147998" w="227366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8" name="Google Shape;68;p31"/>
          <p:cNvSpPr/>
          <p:nvPr/>
        </p:nvSpPr>
        <p:spPr>
          <a:xfrm>
            <a:off x="9883919" y="4"/>
            <a:ext cx="2254928" cy="3141557"/>
          </a:xfrm>
          <a:custGeom>
            <a:rect b="b" l="l" r="r" t="t"/>
            <a:pathLst>
              <a:path extrusionOk="0" h="3141557" w="2254928">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9" name="Google Shape;69;p31"/>
          <p:cNvSpPr/>
          <p:nvPr/>
        </p:nvSpPr>
        <p:spPr>
          <a:xfrm>
            <a:off x="8395731" y="4"/>
            <a:ext cx="2959203" cy="2352793"/>
          </a:xfrm>
          <a:custGeom>
            <a:rect b="b" l="l" r="r" t="t"/>
            <a:pathLst>
              <a:path extrusionOk="0" h="2352793" w="295920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70" name="Google Shape;70;p31"/>
          <p:cNvSpPr/>
          <p:nvPr/>
        </p:nvSpPr>
        <p:spPr>
          <a:xfrm>
            <a:off x="1390855" y="3130664"/>
            <a:ext cx="3106248" cy="3748831"/>
          </a:xfrm>
          <a:custGeom>
            <a:rect b="b" l="l" r="r" t="t"/>
            <a:pathLst>
              <a:path extrusionOk="0" h="3748831" w="3106248">
                <a:moveTo>
                  <a:pt x="0" y="0"/>
                </a:moveTo>
                <a:lnTo>
                  <a:pt x="3106248" y="3748831"/>
                </a:lnTo>
                <a:lnTo>
                  <a:pt x="0" y="3748831"/>
                </a:lnTo>
                <a:close/>
              </a:path>
            </a:pathLst>
          </a:custGeom>
          <a:solidFill>
            <a:schemeClr val="accent2">
              <a:alpha val="98823"/>
            </a:scheme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71" name="Google Shape;71;p31"/>
          <p:cNvSpPr/>
          <p:nvPr/>
        </p:nvSpPr>
        <p:spPr>
          <a:xfrm>
            <a:off x="0" y="3130661"/>
            <a:ext cx="1400640" cy="3748832"/>
          </a:xfrm>
          <a:custGeom>
            <a:rect b="b" l="l" r="r" t="t"/>
            <a:pathLst>
              <a:path extrusionOk="0" h="3748832" w="1400640">
                <a:moveTo>
                  <a:pt x="1400640" y="0"/>
                </a:moveTo>
                <a:lnTo>
                  <a:pt x="1400640" y="3748832"/>
                </a:lnTo>
                <a:lnTo>
                  <a:pt x="0" y="3748832"/>
                </a:lnTo>
                <a:lnTo>
                  <a:pt x="0" y="168474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72" name="Google Shape;72;p31"/>
          <p:cNvSpPr txBox="1"/>
          <p:nvPr>
            <p:ph type="title"/>
          </p:nvPr>
        </p:nvSpPr>
        <p:spPr>
          <a:xfrm>
            <a:off x="2895600" y="3776472"/>
            <a:ext cx="6400800"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1"/>
          <p:cNvSpPr txBox="1"/>
          <p:nvPr>
            <p:ph idx="1" type="body"/>
          </p:nvPr>
        </p:nvSpPr>
        <p:spPr>
          <a:xfrm>
            <a:off x="2895600" y="4718304"/>
            <a:ext cx="6400800" cy="51206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sz="1800">
                <a:solidFill>
                  <a:schemeClr val="accent6"/>
                </a:solidFill>
              </a:defRPr>
            </a:lvl1pPr>
            <a:lvl2pPr indent="-228600" lvl="1" marL="914400" algn="l">
              <a:lnSpc>
                <a:spcPct val="100000"/>
              </a:lnSpc>
              <a:spcBef>
                <a:spcPts val="270"/>
              </a:spcBef>
              <a:spcAft>
                <a:spcPts val="0"/>
              </a:spcAft>
              <a:buClr>
                <a:srgbClr val="888888"/>
              </a:buClr>
              <a:buSzPts val="1500"/>
              <a:buNone/>
              <a:defRPr sz="1500">
                <a:solidFill>
                  <a:srgbClr val="888888"/>
                </a:solidFill>
              </a:defRPr>
            </a:lvl2pPr>
            <a:lvl3pPr indent="-228600" lvl="2" marL="1371600" algn="l">
              <a:lnSpc>
                <a:spcPct val="100000"/>
              </a:lnSpc>
              <a:spcBef>
                <a:spcPts val="270"/>
              </a:spcBef>
              <a:spcAft>
                <a:spcPts val="0"/>
              </a:spcAft>
              <a:buClr>
                <a:srgbClr val="888888"/>
              </a:buClr>
              <a:buSzPts val="1350"/>
              <a:buNone/>
              <a:defRPr sz="1350">
                <a:solidFill>
                  <a:srgbClr val="888888"/>
                </a:solidFill>
              </a:defRPr>
            </a:lvl3pPr>
            <a:lvl4pPr indent="-228600" lvl="3" marL="1828800" algn="l">
              <a:lnSpc>
                <a:spcPct val="100000"/>
              </a:lnSpc>
              <a:spcBef>
                <a:spcPts val="270"/>
              </a:spcBef>
              <a:spcAft>
                <a:spcPts val="0"/>
              </a:spcAft>
              <a:buClr>
                <a:srgbClr val="888888"/>
              </a:buClr>
              <a:buSzPts val="1200"/>
              <a:buNone/>
              <a:defRPr sz="1200">
                <a:solidFill>
                  <a:srgbClr val="888888"/>
                </a:solidFill>
              </a:defRPr>
            </a:lvl4pPr>
            <a:lvl5pPr indent="-228600" lvl="4" marL="2286000" algn="l">
              <a:lnSpc>
                <a:spcPct val="100000"/>
              </a:lnSpc>
              <a:spcBef>
                <a:spcPts val="270"/>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5.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4.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theme" Target="../theme/theme3.xml"/><Relationship Id="rId12" Type="http://schemas.openxmlformats.org/officeDocument/2006/relationships/slideLayout" Target="../slideLayouts/slideLayout45.xml"/><Relationship Id="rId1" Type="http://schemas.openxmlformats.org/officeDocument/2006/relationships/image" Target="../media/image5.png"/><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5.xml"/><Relationship Id="rId10" Type="http://schemas.openxmlformats.org/officeDocument/2006/relationships/slideLayout" Target="../slideLayouts/slideLayout54.xml"/><Relationship Id="rId13" Type="http://schemas.openxmlformats.org/officeDocument/2006/relationships/theme" Target="../theme/theme6.xml"/><Relationship Id="rId12" Type="http://schemas.openxmlformats.org/officeDocument/2006/relationships/slideLayout" Target="../slideLayouts/slideLayout56.xml"/><Relationship Id="rId1" Type="http://schemas.openxmlformats.org/officeDocument/2006/relationships/image" Target="../media/image6.pn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6.xml"/><Relationship Id="rId10" Type="http://schemas.openxmlformats.org/officeDocument/2006/relationships/slideLayout" Target="../slideLayouts/slideLayout65.xml"/><Relationship Id="rId13" Type="http://schemas.openxmlformats.org/officeDocument/2006/relationships/theme" Target="../theme/theme2.xml"/><Relationship Id="rId12" Type="http://schemas.openxmlformats.org/officeDocument/2006/relationships/slideLayout" Target="../slideLayouts/slideLayout67.xml"/><Relationship Id="rId1" Type="http://schemas.openxmlformats.org/officeDocument/2006/relationships/image" Target="../media/image7.png"/><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marR="0" rtl="0" algn="ctr">
              <a:lnSpc>
                <a:spcPct val="110787"/>
              </a:lnSpc>
              <a:spcBef>
                <a:spcPts val="0"/>
              </a:spcBef>
              <a:spcAft>
                <a:spcPts val="0"/>
              </a:spcAft>
              <a:buClr>
                <a:schemeClr val="accent6"/>
              </a:buClr>
              <a:buSzPts val="3300"/>
              <a:buFont typeface="Arial Black"/>
              <a:buNone/>
              <a:defRPr b="1" i="0" sz="3300" u="none" cap="none" strike="noStrik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758952" y="2103120"/>
            <a:ext cx="10671048"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100000"/>
              </a:lnSpc>
              <a:spcBef>
                <a:spcPts val="270"/>
              </a:spcBef>
              <a:spcAft>
                <a:spcPts val="0"/>
              </a:spcAft>
              <a:buClr>
                <a:schemeClr val="accent6"/>
              </a:buClr>
              <a:buSzPts val="2100"/>
              <a:buFont typeface="Arial"/>
              <a:buChar char="•"/>
              <a:defRPr b="0" i="0" sz="2100" u="none" cap="none" strike="noStrike">
                <a:solidFill>
                  <a:schemeClr val="accent6"/>
                </a:solidFill>
                <a:latin typeface="EB Garamond"/>
                <a:ea typeface="EB Garamond"/>
                <a:cs typeface="EB Garamond"/>
                <a:sym typeface="EB Garamond"/>
              </a:defRPr>
            </a:lvl1pPr>
            <a:lvl2pPr indent="-342900" lvl="1" marL="914400" marR="0" rtl="0" algn="l">
              <a:lnSpc>
                <a:spcPct val="100000"/>
              </a:lnSpc>
              <a:spcBef>
                <a:spcPts val="27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2pPr>
            <a:lvl3pPr indent="-323850" lvl="2" marL="1371600" marR="0" rtl="0" algn="l">
              <a:lnSpc>
                <a:spcPct val="100000"/>
              </a:lnSpc>
              <a:spcBef>
                <a:spcPts val="270"/>
              </a:spcBef>
              <a:spcAft>
                <a:spcPts val="0"/>
              </a:spcAft>
              <a:buClr>
                <a:schemeClr val="accent6"/>
              </a:buClr>
              <a:buSzPts val="1500"/>
              <a:buFont typeface="Arial"/>
              <a:buChar char="•"/>
              <a:defRPr b="0" i="0" sz="1500" u="none" cap="none" strike="noStrike">
                <a:solidFill>
                  <a:schemeClr val="accent6"/>
                </a:solidFill>
                <a:latin typeface="EB Garamond"/>
                <a:ea typeface="EB Garamond"/>
                <a:cs typeface="EB Garamond"/>
                <a:sym typeface="EB Garamond"/>
              </a:defRPr>
            </a:lvl3pPr>
            <a:lvl4pPr indent="-314325" lvl="3" marL="18288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4pPr>
            <a:lvl5pPr indent="-314325" lvl="4" marL="22860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9pPr>
          </a:lstStyle>
          <a:p/>
        </p:txBody>
      </p:sp>
      <p:sp>
        <p:nvSpPr>
          <p:cNvPr id="12" name="Google Shape;12;p18"/>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accent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13" name="Google Shape;13;p1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900" u="none" cap="none" strike="noStrike">
                <a:solidFill>
                  <a:schemeClr val="accent6"/>
                </a:solidFill>
                <a:latin typeface="Arial"/>
                <a:ea typeface="Arial"/>
                <a:cs typeface="Arial"/>
                <a:sym typeface="Arial"/>
              </a:defRPr>
            </a:lvl1pPr>
            <a:lvl2pPr indent="0" lvl="1" marL="0" marR="0" rtl="0" algn="ctr">
              <a:spcBef>
                <a:spcPts val="0"/>
              </a:spcBef>
              <a:buNone/>
              <a:defRPr b="0" i="0" sz="900" u="none" cap="none" strike="noStrike">
                <a:solidFill>
                  <a:schemeClr val="accent6"/>
                </a:solidFill>
                <a:latin typeface="Arial"/>
                <a:ea typeface="Arial"/>
                <a:cs typeface="Arial"/>
                <a:sym typeface="Arial"/>
              </a:defRPr>
            </a:lvl2pPr>
            <a:lvl3pPr indent="0" lvl="2" marL="0" marR="0" rtl="0" algn="ctr">
              <a:spcBef>
                <a:spcPts val="0"/>
              </a:spcBef>
              <a:buNone/>
              <a:defRPr b="0" i="0" sz="900" u="none" cap="none" strike="noStrike">
                <a:solidFill>
                  <a:schemeClr val="accent6"/>
                </a:solidFill>
                <a:latin typeface="Arial"/>
                <a:ea typeface="Arial"/>
                <a:cs typeface="Arial"/>
                <a:sym typeface="Arial"/>
              </a:defRPr>
            </a:lvl3pPr>
            <a:lvl4pPr indent="0" lvl="3" marL="0" marR="0" rtl="0" algn="ctr">
              <a:spcBef>
                <a:spcPts val="0"/>
              </a:spcBef>
              <a:buNone/>
              <a:defRPr b="0" i="0" sz="900" u="none" cap="none" strike="noStrike">
                <a:solidFill>
                  <a:schemeClr val="accent6"/>
                </a:solidFill>
                <a:latin typeface="Arial"/>
                <a:ea typeface="Arial"/>
                <a:cs typeface="Arial"/>
                <a:sym typeface="Arial"/>
              </a:defRPr>
            </a:lvl4pPr>
            <a:lvl5pPr indent="0" lvl="4" marL="0" marR="0" rtl="0" algn="ctr">
              <a:spcBef>
                <a:spcPts val="0"/>
              </a:spcBef>
              <a:buNone/>
              <a:defRPr b="0" i="0" sz="900" u="none" cap="none" strike="noStrike">
                <a:solidFill>
                  <a:schemeClr val="accent6"/>
                </a:solidFill>
                <a:latin typeface="Arial"/>
                <a:ea typeface="Arial"/>
                <a:cs typeface="Arial"/>
                <a:sym typeface="Arial"/>
              </a:defRPr>
            </a:lvl5pPr>
            <a:lvl6pPr indent="0" lvl="5" marL="0" marR="0" rtl="0" algn="ctr">
              <a:spcBef>
                <a:spcPts val="0"/>
              </a:spcBef>
              <a:buNone/>
              <a:defRPr b="0" i="0" sz="900" u="none" cap="none" strike="noStrike">
                <a:solidFill>
                  <a:schemeClr val="accent6"/>
                </a:solidFill>
                <a:latin typeface="Arial"/>
                <a:ea typeface="Arial"/>
                <a:cs typeface="Arial"/>
                <a:sym typeface="Arial"/>
              </a:defRPr>
            </a:lvl6pPr>
            <a:lvl7pPr indent="0" lvl="6" marL="0" marR="0" rtl="0" algn="ctr">
              <a:spcBef>
                <a:spcPts val="0"/>
              </a:spcBef>
              <a:buNone/>
              <a:defRPr b="0" i="0" sz="900" u="none" cap="none" strike="noStrike">
                <a:solidFill>
                  <a:schemeClr val="accent6"/>
                </a:solidFill>
                <a:latin typeface="Arial"/>
                <a:ea typeface="Arial"/>
                <a:cs typeface="Arial"/>
                <a:sym typeface="Arial"/>
              </a:defRPr>
            </a:lvl7pPr>
            <a:lvl8pPr indent="0" lvl="7" marL="0" marR="0" rtl="0" algn="ctr">
              <a:spcBef>
                <a:spcPts val="0"/>
              </a:spcBef>
              <a:buNone/>
              <a:defRPr b="0" i="0" sz="900" u="none" cap="none" strike="noStrike">
                <a:solidFill>
                  <a:schemeClr val="accent6"/>
                </a:solidFill>
                <a:latin typeface="Arial"/>
                <a:ea typeface="Arial"/>
                <a:cs typeface="Arial"/>
                <a:sym typeface="Arial"/>
              </a:defRPr>
            </a:lvl8pPr>
            <a:lvl9pPr indent="0" lvl="8" marL="0" marR="0" rtl="0" algn="ctr">
              <a:spcBef>
                <a:spcPts val="0"/>
              </a:spcBef>
              <a:buNone/>
              <a:defRPr b="0" i="0" sz="9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22"/>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22"/>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3" name="Google Shape;233;p22"/>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dk2"/>
                </a:solidFill>
                <a:latin typeface="Arial"/>
                <a:ea typeface="Arial"/>
                <a:cs typeface="Arial"/>
                <a:sym typeface="Arial"/>
              </a:defRPr>
            </a:lvl1pPr>
            <a:lvl2pPr indent="0" lvl="1" marL="0" marR="0" rtl="0" algn="r">
              <a:spcBef>
                <a:spcPts val="0"/>
              </a:spcBef>
              <a:buNone/>
              <a:defRPr sz="900">
                <a:solidFill>
                  <a:schemeClr val="dk2"/>
                </a:solidFill>
                <a:latin typeface="Arial"/>
                <a:ea typeface="Arial"/>
                <a:cs typeface="Arial"/>
                <a:sym typeface="Arial"/>
              </a:defRPr>
            </a:lvl2pPr>
            <a:lvl3pPr indent="0" lvl="2" marL="0" marR="0" rtl="0" algn="r">
              <a:spcBef>
                <a:spcPts val="0"/>
              </a:spcBef>
              <a:buNone/>
              <a:defRPr sz="900">
                <a:solidFill>
                  <a:schemeClr val="dk2"/>
                </a:solidFill>
                <a:latin typeface="Arial"/>
                <a:ea typeface="Arial"/>
                <a:cs typeface="Arial"/>
                <a:sym typeface="Arial"/>
              </a:defRPr>
            </a:lvl3pPr>
            <a:lvl4pPr indent="0" lvl="3" marL="0" marR="0" rtl="0" algn="r">
              <a:spcBef>
                <a:spcPts val="0"/>
              </a:spcBef>
              <a:buNone/>
              <a:defRPr sz="900">
                <a:solidFill>
                  <a:schemeClr val="dk2"/>
                </a:solidFill>
                <a:latin typeface="Arial"/>
                <a:ea typeface="Arial"/>
                <a:cs typeface="Arial"/>
                <a:sym typeface="Arial"/>
              </a:defRPr>
            </a:lvl4pPr>
            <a:lvl5pPr indent="0" lvl="4" marL="0" marR="0" rtl="0" algn="r">
              <a:spcBef>
                <a:spcPts val="0"/>
              </a:spcBef>
              <a:buNone/>
              <a:defRPr sz="900">
                <a:solidFill>
                  <a:schemeClr val="dk2"/>
                </a:solidFill>
                <a:latin typeface="Arial"/>
                <a:ea typeface="Arial"/>
                <a:cs typeface="Arial"/>
                <a:sym typeface="Arial"/>
              </a:defRPr>
            </a:lvl5pPr>
            <a:lvl6pPr indent="0" lvl="5" marL="0" marR="0" rtl="0" algn="r">
              <a:spcBef>
                <a:spcPts val="0"/>
              </a:spcBef>
              <a:buNone/>
              <a:defRPr sz="900">
                <a:solidFill>
                  <a:schemeClr val="dk2"/>
                </a:solidFill>
                <a:latin typeface="Arial"/>
                <a:ea typeface="Arial"/>
                <a:cs typeface="Arial"/>
                <a:sym typeface="Arial"/>
              </a:defRPr>
            </a:lvl6pPr>
            <a:lvl7pPr indent="0" lvl="6" marL="0" marR="0" rtl="0" algn="r">
              <a:spcBef>
                <a:spcPts val="0"/>
              </a:spcBef>
              <a:buNone/>
              <a:defRPr sz="900">
                <a:solidFill>
                  <a:schemeClr val="dk2"/>
                </a:solidFill>
                <a:latin typeface="Arial"/>
                <a:ea typeface="Arial"/>
                <a:cs typeface="Arial"/>
                <a:sym typeface="Arial"/>
              </a:defRPr>
            </a:lvl7pPr>
            <a:lvl8pPr indent="0" lvl="7" marL="0" marR="0" rtl="0" algn="r">
              <a:spcBef>
                <a:spcPts val="0"/>
              </a:spcBef>
              <a:buNone/>
              <a:defRPr sz="900">
                <a:solidFill>
                  <a:schemeClr val="dk2"/>
                </a:solidFill>
                <a:latin typeface="Arial"/>
                <a:ea typeface="Arial"/>
                <a:cs typeface="Arial"/>
                <a:sym typeface="Arial"/>
              </a:defRPr>
            </a:lvl8pPr>
            <a:lvl9pPr indent="0" lvl="8" marL="0" marR="0" rtl="0" algn="r">
              <a:spcBef>
                <a:spcPts val="0"/>
              </a:spcBef>
              <a:buNone/>
              <a:defRPr sz="9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pic>
        <p:nvPicPr>
          <p:cNvPr descr="PowerPoint__strategic plan template-03.png" id="386" name="Google Shape;386;p54"/>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387" name="Google Shape;387;p5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8" name="Google Shape;388;p5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9" name="Google Shape;389;p5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0" name="Google Shape;390;p54"/>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050">
                <a:solidFill>
                  <a:schemeClr val="lt1"/>
                </a:solidFill>
                <a:latin typeface="Calibri"/>
                <a:ea typeface="Calibri"/>
                <a:cs typeface="Calibri"/>
                <a:sym typeface="Calibri"/>
              </a:defRPr>
            </a:lvl1pPr>
            <a:lvl2pPr indent="0" lvl="1" marL="0" marR="0" rtl="0" algn="ctr">
              <a:spcBef>
                <a:spcPts val="0"/>
              </a:spcBef>
              <a:buNone/>
              <a:defRPr b="1" sz="1050">
                <a:solidFill>
                  <a:schemeClr val="lt1"/>
                </a:solidFill>
                <a:latin typeface="Calibri"/>
                <a:ea typeface="Calibri"/>
                <a:cs typeface="Calibri"/>
                <a:sym typeface="Calibri"/>
              </a:defRPr>
            </a:lvl2pPr>
            <a:lvl3pPr indent="0" lvl="2" marL="0" marR="0" rtl="0" algn="ctr">
              <a:spcBef>
                <a:spcPts val="0"/>
              </a:spcBef>
              <a:buNone/>
              <a:defRPr b="1" sz="1050">
                <a:solidFill>
                  <a:schemeClr val="lt1"/>
                </a:solidFill>
                <a:latin typeface="Calibri"/>
                <a:ea typeface="Calibri"/>
                <a:cs typeface="Calibri"/>
                <a:sym typeface="Calibri"/>
              </a:defRPr>
            </a:lvl3pPr>
            <a:lvl4pPr indent="0" lvl="3" marL="0" marR="0" rtl="0" algn="ctr">
              <a:spcBef>
                <a:spcPts val="0"/>
              </a:spcBef>
              <a:buNone/>
              <a:defRPr b="1" sz="1050">
                <a:solidFill>
                  <a:schemeClr val="lt1"/>
                </a:solidFill>
                <a:latin typeface="Calibri"/>
                <a:ea typeface="Calibri"/>
                <a:cs typeface="Calibri"/>
                <a:sym typeface="Calibri"/>
              </a:defRPr>
            </a:lvl4pPr>
            <a:lvl5pPr indent="0" lvl="4" marL="0" marR="0" rtl="0" algn="ctr">
              <a:spcBef>
                <a:spcPts val="0"/>
              </a:spcBef>
              <a:buNone/>
              <a:defRPr b="1" sz="1050">
                <a:solidFill>
                  <a:schemeClr val="lt1"/>
                </a:solidFill>
                <a:latin typeface="Calibri"/>
                <a:ea typeface="Calibri"/>
                <a:cs typeface="Calibri"/>
                <a:sym typeface="Calibri"/>
              </a:defRPr>
            </a:lvl5pPr>
            <a:lvl6pPr indent="0" lvl="5" marL="0" marR="0" rtl="0" algn="ctr">
              <a:spcBef>
                <a:spcPts val="0"/>
              </a:spcBef>
              <a:buNone/>
              <a:defRPr b="1" sz="1050">
                <a:solidFill>
                  <a:schemeClr val="lt1"/>
                </a:solidFill>
                <a:latin typeface="Calibri"/>
                <a:ea typeface="Calibri"/>
                <a:cs typeface="Calibri"/>
                <a:sym typeface="Calibri"/>
              </a:defRPr>
            </a:lvl6pPr>
            <a:lvl7pPr indent="0" lvl="6" marL="0" marR="0" rtl="0" algn="ctr">
              <a:spcBef>
                <a:spcPts val="0"/>
              </a:spcBef>
              <a:buNone/>
              <a:defRPr b="1" sz="1050">
                <a:solidFill>
                  <a:schemeClr val="lt1"/>
                </a:solidFill>
                <a:latin typeface="Calibri"/>
                <a:ea typeface="Calibri"/>
                <a:cs typeface="Calibri"/>
                <a:sym typeface="Calibri"/>
              </a:defRPr>
            </a:lvl7pPr>
            <a:lvl8pPr indent="0" lvl="7" marL="0" marR="0" rtl="0" algn="ctr">
              <a:spcBef>
                <a:spcPts val="0"/>
              </a:spcBef>
              <a:buNone/>
              <a:defRPr b="1" sz="1050">
                <a:solidFill>
                  <a:schemeClr val="lt1"/>
                </a:solidFill>
                <a:latin typeface="Calibri"/>
                <a:ea typeface="Calibri"/>
                <a:cs typeface="Calibri"/>
                <a:sym typeface="Calibri"/>
              </a:defRPr>
            </a:lvl8pPr>
            <a:lvl9pPr indent="0" lvl="8" marL="0" marR="0" rtl="0" algn="ctr">
              <a:spcBef>
                <a:spcPts val="0"/>
              </a:spcBef>
              <a:buNone/>
              <a:defRPr b="1" sz="105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91" name="Google Shape;391;p54"/>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1" name="Shape 461"/>
        <p:cNvGrpSpPr/>
        <p:nvPr/>
      </p:nvGrpSpPr>
      <p:grpSpPr>
        <a:xfrm>
          <a:off x="0" y="0"/>
          <a:ext cx="0" cy="0"/>
          <a:chOff x="0" y="0"/>
          <a:chExt cx="0" cy="0"/>
        </a:xfrm>
      </p:grpSpPr>
      <p:pic>
        <p:nvPicPr>
          <p:cNvPr descr="PowerPoint__strategic plan template-04.png" id="462" name="Google Shape;462;p66"/>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463" name="Google Shape;463;p6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4" name="Google Shape;464;p6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5" name="Google Shape;465;p66"/>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6" name="Google Shape;466;p6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7" name="Google Shape;467;p66"/>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050">
                <a:solidFill>
                  <a:schemeClr val="lt1"/>
                </a:solidFill>
                <a:latin typeface="Calibri"/>
                <a:ea typeface="Calibri"/>
                <a:cs typeface="Calibri"/>
                <a:sym typeface="Calibri"/>
              </a:defRPr>
            </a:lvl1pPr>
            <a:lvl2pPr indent="0" lvl="1" marL="0" marR="0" rtl="0" algn="ctr">
              <a:spcBef>
                <a:spcPts val="0"/>
              </a:spcBef>
              <a:buNone/>
              <a:defRPr b="1" sz="1050">
                <a:solidFill>
                  <a:schemeClr val="lt1"/>
                </a:solidFill>
                <a:latin typeface="Calibri"/>
                <a:ea typeface="Calibri"/>
                <a:cs typeface="Calibri"/>
                <a:sym typeface="Calibri"/>
              </a:defRPr>
            </a:lvl2pPr>
            <a:lvl3pPr indent="0" lvl="2" marL="0" marR="0" rtl="0" algn="ctr">
              <a:spcBef>
                <a:spcPts val="0"/>
              </a:spcBef>
              <a:buNone/>
              <a:defRPr b="1" sz="1050">
                <a:solidFill>
                  <a:schemeClr val="lt1"/>
                </a:solidFill>
                <a:latin typeface="Calibri"/>
                <a:ea typeface="Calibri"/>
                <a:cs typeface="Calibri"/>
                <a:sym typeface="Calibri"/>
              </a:defRPr>
            </a:lvl3pPr>
            <a:lvl4pPr indent="0" lvl="3" marL="0" marR="0" rtl="0" algn="ctr">
              <a:spcBef>
                <a:spcPts val="0"/>
              </a:spcBef>
              <a:buNone/>
              <a:defRPr b="1" sz="1050">
                <a:solidFill>
                  <a:schemeClr val="lt1"/>
                </a:solidFill>
                <a:latin typeface="Calibri"/>
                <a:ea typeface="Calibri"/>
                <a:cs typeface="Calibri"/>
                <a:sym typeface="Calibri"/>
              </a:defRPr>
            </a:lvl4pPr>
            <a:lvl5pPr indent="0" lvl="4" marL="0" marR="0" rtl="0" algn="ctr">
              <a:spcBef>
                <a:spcPts val="0"/>
              </a:spcBef>
              <a:buNone/>
              <a:defRPr b="1" sz="1050">
                <a:solidFill>
                  <a:schemeClr val="lt1"/>
                </a:solidFill>
                <a:latin typeface="Calibri"/>
                <a:ea typeface="Calibri"/>
                <a:cs typeface="Calibri"/>
                <a:sym typeface="Calibri"/>
              </a:defRPr>
            </a:lvl5pPr>
            <a:lvl6pPr indent="0" lvl="5" marL="0" marR="0" rtl="0" algn="ctr">
              <a:spcBef>
                <a:spcPts val="0"/>
              </a:spcBef>
              <a:buNone/>
              <a:defRPr b="1" sz="1050">
                <a:solidFill>
                  <a:schemeClr val="lt1"/>
                </a:solidFill>
                <a:latin typeface="Calibri"/>
                <a:ea typeface="Calibri"/>
                <a:cs typeface="Calibri"/>
                <a:sym typeface="Calibri"/>
              </a:defRPr>
            </a:lvl6pPr>
            <a:lvl7pPr indent="0" lvl="6" marL="0" marR="0" rtl="0" algn="ctr">
              <a:spcBef>
                <a:spcPts val="0"/>
              </a:spcBef>
              <a:buNone/>
              <a:defRPr b="1" sz="1050">
                <a:solidFill>
                  <a:schemeClr val="lt1"/>
                </a:solidFill>
                <a:latin typeface="Calibri"/>
                <a:ea typeface="Calibri"/>
                <a:cs typeface="Calibri"/>
                <a:sym typeface="Calibri"/>
              </a:defRPr>
            </a:lvl7pPr>
            <a:lvl8pPr indent="0" lvl="7" marL="0" marR="0" rtl="0" algn="ctr">
              <a:spcBef>
                <a:spcPts val="0"/>
              </a:spcBef>
              <a:buNone/>
              <a:defRPr b="1" sz="1050">
                <a:solidFill>
                  <a:schemeClr val="lt1"/>
                </a:solidFill>
                <a:latin typeface="Calibri"/>
                <a:ea typeface="Calibri"/>
                <a:cs typeface="Calibri"/>
                <a:sym typeface="Calibri"/>
              </a:defRPr>
            </a:lvl8pPr>
            <a:lvl9pPr indent="0" lvl="8" marL="0" marR="0" rtl="0" algn="ctr">
              <a:spcBef>
                <a:spcPts val="0"/>
              </a:spcBef>
              <a:buNone/>
              <a:defRPr b="1" sz="105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7" name="Shape 537"/>
        <p:cNvGrpSpPr/>
        <p:nvPr/>
      </p:nvGrpSpPr>
      <p:grpSpPr>
        <a:xfrm>
          <a:off x="0" y="0"/>
          <a:ext cx="0" cy="0"/>
          <a:chOff x="0" y="0"/>
          <a:chExt cx="0" cy="0"/>
        </a:xfrm>
      </p:grpSpPr>
      <p:pic>
        <p:nvPicPr>
          <p:cNvPr descr="PowerPoint__strategic plan template-05.png" id="538" name="Google Shape;538;p78"/>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539" name="Google Shape;539;p7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0" name="Google Shape;540;p7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1" name="Google Shape;541;p7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2" name="Google Shape;542;p78"/>
          <p:cNvSpPr txBox="1"/>
          <p:nvPr>
            <p:ph idx="12" type="sldNum"/>
          </p:nvPr>
        </p:nvSpPr>
        <p:spPr>
          <a:xfrm>
            <a:off x="21301" y="6356351"/>
            <a:ext cx="92044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050">
                <a:solidFill>
                  <a:schemeClr val="lt1"/>
                </a:solidFill>
                <a:latin typeface="Arial"/>
                <a:ea typeface="Arial"/>
                <a:cs typeface="Arial"/>
                <a:sym typeface="Arial"/>
              </a:defRPr>
            </a:lvl1pPr>
            <a:lvl2pPr indent="0" lvl="1" marL="0" marR="0" rtl="0" algn="ctr">
              <a:spcBef>
                <a:spcPts val="0"/>
              </a:spcBef>
              <a:buNone/>
              <a:defRPr b="1" sz="1050">
                <a:solidFill>
                  <a:schemeClr val="lt1"/>
                </a:solidFill>
                <a:latin typeface="Arial"/>
                <a:ea typeface="Arial"/>
                <a:cs typeface="Arial"/>
                <a:sym typeface="Arial"/>
              </a:defRPr>
            </a:lvl2pPr>
            <a:lvl3pPr indent="0" lvl="2" marL="0" marR="0" rtl="0" algn="ctr">
              <a:spcBef>
                <a:spcPts val="0"/>
              </a:spcBef>
              <a:buNone/>
              <a:defRPr b="1" sz="1050">
                <a:solidFill>
                  <a:schemeClr val="lt1"/>
                </a:solidFill>
                <a:latin typeface="Arial"/>
                <a:ea typeface="Arial"/>
                <a:cs typeface="Arial"/>
                <a:sym typeface="Arial"/>
              </a:defRPr>
            </a:lvl3pPr>
            <a:lvl4pPr indent="0" lvl="3" marL="0" marR="0" rtl="0" algn="ctr">
              <a:spcBef>
                <a:spcPts val="0"/>
              </a:spcBef>
              <a:buNone/>
              <a:defRPr b="1" sz="1050">
                <a:solidFill>
                  <a:schemeClr val="lt1"/>
                </a:solidFill>
                <a:latin typeface="Arial"/>
                <a:ea typeface="Arial"/>
                <a:cs typeface="Arial"/>
                <a:sym typeface="Arial"/>
              </a:defRPr>
            </a:lvl4pPr>
            <a:lvl5pPr indent="0" lvl="4" marL="0" marR="0" rtl="0" algn="ctr">
              <a:spcBef>
                <a:spcPts val="0"/>
              </a:spcBef>
              <a:buNone/>
              <a:defRPr b="1" sz="1050">
                <a:solidFill>
                  <a:schemeClr val="lt1"/>
                </a:solidFill>
                <a:latin typeface="Arial"/>
                <a:ea typeface="Arial"/>
                <a:cs typeface="Arial"/>
                <a:sym typeface="Arial"/>
              </a:defRPr>
            </a:lvl5pPr>
            <a:lvl6pPr indent="0" lvl="5" marL="0" marR="0" rtl="0" algn="ctr">
              <a:spcBef>
                <a:spcPts val="0"/>
              </a:spcBef>
              <a:buNone/>
              <a:defRPr b="1" sz="1050">
                <a:solidFill>
                  <a:schemeClr val="lt1"/>
                </a:solidFill>
                <a:latin typeface="Arial"/>
                <a:ea typeface="Arial"/>
                <a:cs typeface="Arial"/>
                <a:sym typeface="Arial"/>
              </a:defRPr>
            </a:lvl6pPr>
            <a:lvl7pPr indent="0" lvl="6" marL="0" marR="0" rtl="0" algn="ctr">
              <a:spcBef>
                <a:spcPts val="0"/>
              </a:spcBef>
              <a:buNone/>
              <a:defRPr b="1" sz="1050">
                <a:solidFill>
                  <a:schemeClr val="lt1"/>
                </a:solidFill>
                <a:latin typeface="Arial"/>
                <a:ea typeface="Arial"/>
                <a:cs typeface="Arial"/>
                <a:sym typeface="Arial"/>
              </a:defRPr>
            </a:lvl7pPr>
            <a:lvl8pPr indent="0" lvl="7" marL="0" marR="0" rtl="0" algn="ctr">
              <a:spcBef>
                <a:spcPts val="0"/>
              </a:spcBef>
              <a:buNone/>
              <a:defRPr b="1" sz="1050">
                <a:solidFill>
                  <a:schemeClr val="lt1"/>
                </a:solidFill>
                <a:latin typeface="Arial"/>
                <a:ea typeface="Arial"/>
                <a:cs typeface="Arial"/>
                <a:sym typeface="Arial"/>
              </a:defRPr>
            </a:lvl8pPr>
            <a:lvl9pPr indent="0" lvl="8" marL="0" marR="0" rtl="0" algn="ctr">
              <a:spcBef>
                <a:spcPts val="0"/>
              </a:spcBef>
              <a:buNone/>
              <a:defRPr b="1" sz="105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543" name="Google Shape;543;p78"/>
          <p:cNvSpPr txBox="1"/>
          <p:nvPr>
            <p:ph idx="10" type="dt"/>
          </p:nvPr>
        </p:nvSpPr>
        <p:spPr>
          <a:xfrm>
            <a:off x="1163603"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9.png"/><Relationship Id="rId6"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1"/>
          <p:cNvSpPr txBox="1"/>
          <p:nvPr/>
        </p:nvSpPr>
        <p:spPr>
          <a:xfrm>
            <a:off x="266701" y="515547"/>
            <a:ext cx="6696074" cy="76809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2800" cap="none">
                <a:solidFill>
                  <a:schemeClr val="accent6"/>
                </a:solidFill>
                <a:latin typeface="Arial Black"/>
                <a:ea typeface="Arial Black"/>
                <a:cs typeface="Arial Black"/>
                <a:sym typeface="Arial Black"/>
              </a:rPr>
              <a:t>TOOMER ES</a:t>
            </a:r>
            <a:endParaRPr/>
          </a:p>
        </p:txBody>
      </p:sp>
      <p:pic>
        <p:nvPicPr>
          <p:cNvPr id="619" name="Google Shape;619;p1"/>
          <p:cNvPicPr preferRelativeResize="0"/>
          <p:nvPr/>
        </p:nvPicPr>
        <p:blipFill rotWithShape="1">
          <a:blip r:embed="rId3">
            <a:alphaModFix/>
          </a:blip>
          <a:srcRect b="0" l="0" r="0" t="0"/>
          <a:stretch/>
        </p:blipFill>
        <p:spPr>
          <a:xfrm>
            <a:off x="571500" y="1614262"/>
            <a:ext cx="6534951" cy="45091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0"/>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EB Garamond"/>
              <a:ea typeface="EB Garamond"/>
              <a:cs typeface="EB Garamond"/>
              <a:sym typeface="EB Garamond"/>
            </a:endParaRPr>
          </a:p>
        </p:txBody>
      </p:sp>
      <p:pic>
        <p:nvPicPr>
          <p:cNvPr id="762" name="Google Shape;762;p10"/>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763" name="Google Shape;763;p10"/>
          <p:cNvSpPr txBox="1"/>
          <p:nvPr/>
        </p:nvSpPr>
        <p:spPr>
          <a:xfrm>
            <a:off x="4294742" y="2437882"/>
            <a:ext cx="5808617"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Arial Black"/>
                <a:ea typeface="Arial Black"/>
                <a:cs typeface="Arial Black"/>
                <a:sym typeface="Arial Black"/>
              </a:rPr>
              <a:t>Discussion of Budget Summary</a:t>
            </a:r>
            <a:endParaRPr/>
          </a:p>
          <a:p>
            <a:pPr indent="0" lvl="0" marL="0" marR="0" rtl="0" algn="ctr">
              <a:spcBef>
                <a:spcPts val="0"/>
              </a:spcBef>
              <a:spcAft>
                <a:spcPts val="0"/>
              </a:spcAft>
              <a:buNone/>
            </a:pPr>
            <a:r>
              <a:rPr b="1" lang="en-US" sz="2400">
                <a:solidFill>
                  <a:schemeClr val="dk1"/>
                </a:solidFill>
                <a:latin typeface="Arial Black"/>
                <a:ea typeface="Arial Black"/>
                <a:cs typeface="Arial Black"/>
                <a:sym typeface="Arial Black"/>
              </a:rPr>
              <a:t>(Step 4: Budget Choices)</a:t>
            </a:r>
            <a:endParaRPr/>
          </a:p>
          <a:p>
            <a:pPr indent="0" lvl="0" marL="0" marR="0" rtl="0" algn="ctr">
              <a:spcBef>
                <a:spcPts val="0"/>
              </a:spcBef>
              <a:spcAft>
                <a:spcPts val="0"/>
              </a:spcAft>
              <a:buNone/>
            </a:pPr>
            <a:r>
              <a:t/>
            </a:r>
            <a:endParaRPr b="1" sz="3200">
              <a:solidFill>
                <a:schemeClr val="dk1"/>
              </a:solidFill>
              <a:latin typeface="Arial Black"/>
              <a:ea typeface="Arial Black"/>
              <a:cs typeface="Arial Black"/>
              <a:sym typeface="Arial Black"/>
            </a:endParaRPr>
          </a:p>
        </p:txBody>
      </p:sp>
      <p:sp>
        <p:nvSpPr>
          <p:cNvPr id="764" name="Google Shape;764;p1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1"/>
          <p:cNvSpPr txBox="1"/>
          <p:nvPr>
            <p:ph type="title"/>
          </p:nvPr>
        </p:nvSpPr>
        <p:spPr>
          <a:xfrm>
            <a:off x="2264664" y="457200"/>
            <a:ext cx="8003286" cy="768096"/>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6"/>
              </a:buClr>
              <a:buSzPts val="3300"/>
              <a:buFont typeface="Arial Black"/>
              <a:buNone/>
            </a:pPr>
            <a:r>
              <a:rPr b="1" i="1" lang="en-US"/>
              <a:t>EXECUTIVE SUMMARY</a:t>
            </a:r>
            <a:endParaRPr/>
          </a:p>
        </p:txBody>
      </p:sp>
      <p:sp>
        <p:nvSpPr>
          <p:cNvPr id="771" name="Google Shape;771;p11"/>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grpSp>
        <p:nvGrpSpPr>
          <p:cNvPr id="772" name="Google Shape;772;p11"/>
          <p:cNvGrpSpPr/>
          <p:nvPr/>
        </p:nvGrpSpPr>
        <p:grpSpPr>
          <a:xfrm>
            <a:off x="2071118" y="1601961"/>
            <a:ext cx="8927204" cy="4422172"/>
            <a:chOff x="-25524" y="376665"/>
            <a:chExt cx="8927204" cy="4422172"/>
          </a:xfrm>
        </p:grpSpPr>
        <p:sp>
          <p:nvSpPr>
            <p:cNvPr id="773" name="Google Shape;773;p11"/>
            <p:cNvSpPr/>
            <p:nvPr/>
          </p:nvSpPr>
          <p:spPr>
            <a:xfrm>
              <a:off x="-25524" y="376665"/>
              <a:ext cx="8876157" cy="907755"/>
            </a:xfrm>
            <a:prstGeom prst="roundRect">
              <a:avLst>
                <a:gd fmla="val 10000" name="adj"/>
              </a:avLst>
            </a:prstGeom>
            <a:solidFill>
              <a:srgbClr val="EFD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1"/>
            <p:cNvSpPr/>
            <p:nvPr/>
          </p:nvSpPr>
          <p:spPr>
            <a:xfrm>
              <a:off x="139498" y="680522"/>
              <a:ext cx="300628" cy="300041"/>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1"/>
            <p:cNvSpPr/>
            <p:nvPr/>
          </p:nvSpPr>
          <p:spPr>
            <a:xfrm>
              <a:off x="605149" y="556502"/>
              <a:ext cx="8188121" cy="647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1"/>
            <p:cNvSpPr txBox="1"/>
            <p:nvPr/>
          </p:nvSpPr>
          <p:spPr>
            <a:xfrm>
              <a:off x="605149" y="556502"/>
              <a:ext cx="8188121" cy="647816"/>
            </a:xfrm>
            <a:prstGeom prst="rect">
              <a:avLst/>
            </a:prstGeom>
            <a:noFill/>
            <a:ln>
              <a:noFill/>
            </a:ln>
          </p:spPr>
          <p:txBody>
            <a:bodyPr anchorCtr="0" anchor="ctr" bIns="68550" lIns="68550" spcFirstLastPara="1" rIns="68550" wrap="square" tIns="6855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This budget represents an investment plan for our school’s students, employees and the community as a whole.</a:t>
              </a:r>
              <a:endParaRPr/>
            </a:p>
          </p:txBody>
        </p:sp>
        <p:sp>
          <p:nvSpPr>
            <p:cNvPr id="777" name="Google Shape;777;p11"/>
            <p:cNvSpPr/>
            <p:nvPr/>
          </p:nvSpPr>
          <p:spPr>
            <a:xfrm>
              <a:off x="-25524" y="1446374"/>
              <a:ext cx="8876157" cy="848260"/>
            </a:xfrm>
            <a:prstGeom prst="roundRect">
              <a:avLst>
                <a:gd fmla="val 10000" name="adj"/>
              </a:avLst>
            </a:prstGeom>
            <a:solidFill>
              <a:srgbClr val="EFD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1"/>
            <p:cNvSpPr/>
            <p:nvPr/>
          </p:nvSpPr>
          <p:spPr>
            <a:xfrm>
              <a:off x="139498" y="1720484"/>
              <a:ext cx="300628" cy="300041"/>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1"/>
            <p:cNvSpPr/>
            <p:nvPr/>
          </p:nvSpPr>
          <p:spPr>
            <a:xfrm>
              <a:off x="605149" y="1597740"/>
              <a:ext cx="8188121" cy="647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1"/>
            <p:cNvSpPr txBox="1"/>
            <p:nvPr/>
          </p:nvSpPr>
          <p:spPr>
            <a:xfrm>
              <a:off x="605149" y="1597740"/>
              <a:ext cx="8188121" cy="647816"/>
            </a:xfrm>
            <a:prstGeom prst="rect">
              <a:avLst/>
            </a:prstGeom>
            <a:noFill/>
            <a:ln>
              <a:noFill/>
            </a:ln>
          </p:spPr>
          <p:txBody>
            <a:bodyPr anchorCtr="0" anchor="ctr" bIns="68550" lIns="68550" spcFirstLastPara="1" rIns="68550" wrap="square" tIns="6855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The budget recommendations are tied directly to the school’s strategic vision and direction.</a:t>
              </a:r>
              <a:endParaRPr/>
            </a:p>
          </p:txBody>
        </p:sp>
        <p:sp>
          <p:nvSpPr>
            <p:cNvPr id="781" name="Google Shape;781;p11"/>
            <p:cNvSpPr/>
            <p:nvPr/>
          </p:nvSpPr>
          <p:spPr>
            <a:xfrm>
              <a:off x="-25524" y="2456588"/>
              <a:ext cx="8876157" cy="832630"/>
            </a:xfrm>
            <a:prstGeom prst="roundRect">
              <a:avLst>
                <a:gd fmla="val 10000" name="adj"/>
              </a:avLst>
            </a:prstGeom>
            <a:solidFill>
              <a:srgbClr val="EFD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1"/>
            <p:cNvSpPr/>
            <p:nvPr/>
          </p:nvSpPr>
          <p:spPr>
            <a:xfrm>
              <a:off x="139498" y="2722883"/>
              <a:ext cx="300628" cy="300041"/>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1"/>
            <p:cNvSpPr/>
            <p:nvPr/>
          </p:nvSpPr>
          <p:spPr>
            <a:xfrm>
              <a:off x="605149" y="2600139"/>
              <a:ext cx="8188121" cy="647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1"/>
            <p:cNvSpPr txBox="1"/>
            <p:nvPr/>
          </p:nvSpPr>
          <p:spPr>
            <a:xfrm>
              <a:off x="605149" y="2600139"/>
              <a:ext cx="8188121" cy="647816"/>
            </a:xfrm>
            <a:prstGeom prst="rect">
              <a:avLst/>
            </a:prstGeom>
            <a:noFill/>
            <a:ln>
              <a:noFill/>
            </a:ln>
          </p:spPr>
          <p:txBody>
            <a:bodyPr anchorCtr="0" anchor="ctr" bIns="68550" lIns="68550" spcFirstLastPara="1" rIns="68550" wrap="square" tIns="6855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The proposed budget for the general operations of the school are reflected at $_6,726,583_____</a:t>
              </a:r>
              <a:endParaRPr/>
            </a:p>
          </p:txBody>
        </p:sp>
        <p:sp>
          <p:nvSpPr>
            <p:cNvPr id="785" name="Google Shape;785;p11"/>
            <p:cNvSpPr/>
            <p:nvPr/>
          </p:nvSpPr>
          <p:spPr>
            <a:xfrm>
              <a:off x="-25524" y="3451173"/>
              <a:ext cx="8876157" cy="1347664"/>
            </a:xfrm>
            <a:prstGeom prst="roundRect">
              <a:avLst>
                <a:gd fmla="val 10000" name="adj"/>
              </a:avLst>
            </a:prstGeom>
            <a:solidFill>
              <a:srgbClr val="EFD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1"/>
            <p:cNvSpPr/>
            <p:nvPr/>
          </p:nvSpPr>
          <p:spPr>
            <a:xfrm>
              <a:off x="139498" y="3974985"/>
              <a:ext cx="300628" cy="300041"/>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1"/>
            <p:cNvSpPr/>
            <p:nvPr/>
          </p:nvSpPr>
          <p:spPr>
            <a:xfrm>
              <a:off x="496738" y="3852241"/>
              <a:ext cx="8404942" cy="6478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1"/>
            <p:cNvSpPr txBox="1"/>
            <p:nvPr/>
          </p:nvSpPr>
          <p:spPr>
            <a:xfrm>
              <a:off x="496738" y="3852241"/>
              <a:ext cx="8404942" cy="647816"/>
            </a:xfrm>
            <a:prstGeom prst="rect">
              <a:avLst/>
            </a:prstGeom>
            <a:noFill/>
            <a:ln>
              <a:noFill/>
            </a:ln>
          </p:spPr>
          <p:txBody>
            <a:bodyPr anchorCtr="0" anchor="ctr" bIns="68550" lIns="68550" spcFirstLastPara="1" rIns="68550" wrap="square" tIns="6855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This investment plan for FY24 accommodates a student population that is projected to be _450_ students, which is a increase of __13__ students from FY23.</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795" name="Google Shape;795;p12"/>
          <p:cNvSpPr txBox="1"/>
          <p:nvPr/>
        </p:nvSpPr>
        <p:spPr>
          <a:xfrm>
            <a:off x="2257502" y="119423"/>
            <a:ext cx="8229600" cy="3903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accent2"/>
              </a:buClr>
              <a:buSzPts val="3200"/>
              <a:buFont typeface="Calibri"/>
              <a:buNone/>
            </a:pPr>
            <a:r>
              <a:rPr b="1" lang="en-US" sz="3200">
                <a:solidFill>
                  <a:schemeClr val="accent2"/>
                </a:solidFill>
                <a:latin typeface="Calibri"/>
                <a:ea typeface="Calibri"/>
                <a:cs typeface="Calibri"/>
                <a:sym typeface="Calibri"/>
              </a:rPr>
              <a:t>School Allocation</a:t>
            </a:r>
            <a:endParaRPr/>
          </a:p>
        </p:txBody>
      </p:sp>
      <p:pic>
        <p:nvPicPr>
          <p:cNvPr id="796" name="Google Shape;796;p12"/>
          <p:cNvPicPr preferRelativeResize="0"/>
          <p:nvPr/>
        </p:nvPicPr>
        <p:blipFill rotWithShape="1">
          <a:blip r:embed="rId3">
            <a:alphaModFix/>
          </a:blip>
          <a:srcRect b="0" l="0" r="0" t="0"/>
          <a:stretch/>
        </p:blipFill>
        <p:spPr>
          <a:xfrm>
            <a:off x="2867025" y="185737"/>
            <a:ext cx="6457950" cy="6486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1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803" name="Google Shape;803;p13"/>
          <p:cNvSpPr txBox="1"/>
          <p:nvPr/>
        </p:nvSpPr>
        <p:spPr>
          <a:xfrm>
            <a:off x="1981200" y="588209"/>
            <a:ext cx="8229600" cy="3903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Calibri"/>
              <a:buNone/>
            </a:pPr>
            <a:r>
              <a:rPr lang="en-US" sz="2400">
                <a:solidFill>
                  <a:srgbClr val="000000"/>
                </a:solidFill>
                <a:latin typeface="Calibri"/>
                <a:ea typeface="Calibri"/>
                <a:cs typeface="Calibri"/>
                <a:sym typeface="Calibri"/>
              </a:rPr>
              <a:t>School Allocation</a:t>
            </a:r>
            <a:endParaRPr/>
          </a:p>
        </p:txBody>
      </p:sp>
      <p:pic>
        <p:nvPicPr>
          <p:cNvPr id="804" name="Google Shape;804;p13"/>
          <p:cNvPicPr preferRelativeResize="0"/>
          <p:nvPr/>
        </p:nvPicPr>
        <p:blipFill rotWithShape="1">
          <a:blip r:embed="rId3">
            <a:alphaModFix/>
          </a:blip>
          <a:srcRect b="0" l="0" r="0" t="0"/>
          <a:stretch/>
        </p:blipFill>
        <p:spPr>
          <a:xfrm>
            <a:off x="2867025" y="1476375"/>
            <a:ext cx="6457950" cy="3905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1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rgbClr val="F5F5F5"/>
                </a:solidFill>
              </a:rPr>
              <a:t>‹#›</a:t>
            </a:fld>
            <a:endParaRPr>
              <a:solidFill>
                <a:srgbClr val="F5F5F5"/>
              </a:solidFill>
            </a:endParaRPr>
          </a:p>
        </p:txBody>
      </p:sp>
      <p:sp>
        <p:nvSpPr>
          <p:cNvPr id="811" name="Google Shape;811;p14"/>
          <p:cNvSpPr txBox="1"/>
          <p:nvPr/>
        </p:nvSpPr>
        <p:spPr>
          <a:xfrm>
            <a:off x="2234406" y="494900"/>
            <a:ext cx="8229600" cy="390380"/>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spcBef>
                <a:spcPts val="0"/>
              </a:spcBef>
              <a:spcAft>
                <a:spcPts val="0"/>
              </a:spcAft>
              <a:buClr>
                <a:schemeClr val="dk1"/>
              </a:buClr>
              <a:buSzPct val="100000"/>
              <a:buFont typeface="Arial Black"/>
              <a:buNone/>
            </a:pPr>
            <a:r>
              <a:rPr b="1" lang="en-US" sz="4400">
                <a:solidFill>
                  <a:schemeClr val="dk1"/>
                </a:solidFill>
                <a:latin typeface="Arial Black"/>
                <a:ea typeface="Arial Black"/>
                <a:cs typeface="Arial Black"/>
                <a:sym typeface="Arial Black"/>
              </a:rPr>
              <a:t>School FY24 CARES Allocation</a:t>
            </a:r>
            <a:endParaRPr sz="4400">
              <a:solidFill>
                <a:srgbClr val="000000"/>
              </a:solidFill>
              <a:latin typeface="Calibri"/>
              <a:ea typeface="Calibri"/>
              <a:cs typeface="Calibri"/>
              <a:sym typeface="Calibri"/>
            </a:endParaRPr>
          </a:p>
        </p:txBody>
      </p:sp>
      <p:sp>
        <p:nvSpPr>
          <p:cNvPr id="812" name="Google Shape;812;p14"/>
          <p:cNvSpPr txBox="1"/>
          <p:nvPr/>
        </p:nvSpPr>
        <p:spPr>
          <a:xfrm>
            <a:off x="2778318" y="3161548"/>
            <a:ext cx="7179277" cy="2990899"/>
          </a:xfrm>
          <a:prstGeom prst="rect">
            <a:avLst/>
          </a:prstGeom>
          <a:noFill/>
          <a:ln>
            <a:noFill/>
          </a:ln>
        </p:spPr>
        <p:txBody>
          <a:bodyPr anchorCtr="0" anchor="t" bIns="45700" lIns="91425" spcFirstLastPara="1" rIns="91425" wrap="square" tIns="45700">
            <a:normAutofit fontScale="92500" lnSpcReduction="10000"/>
          </a:bodyPr>
          <a:lstStyle/>
          <a:p>
            <a:pPr indent="-212598" lvl="0" marL="212598" marR="0" rtl="0" algn="l">
              <a:lnSpc>
                <a:spcPct val="112000"/>
              </a:lnSpc>
              <a:spcBef>
                <a:spcPts val="0"/>
              </a:spcBef>
              <a:spcAft>
                <a:spcPts val="0"/>
              </a:spcAft>
              <a:buClr>
                <a:srgbClr val="262626"/>
              </a:buClr>
              <a:buSzPct val="100000"/>
              <a:buFont typeface="Arial"/>
              <a:buChar char="•"/>
            </a:pPr>
            <a:r>
              <a:rPr lang="en-US" sz="2000">
                <a:solidFill>
                  <a:srgbClr val="262626"/>
                </a:solidFill>
                <a:latin typeface="Calibri"/>
                <a:ea typeface="Calibri"/>
                <a:cs typeface="Calibri"/>
                <a:sym typeface="Calibri"/>
              </a:rPr>
              <a:t>In addition to a General Fund allocation, our school has been allocated CARES funding that must be used to support implementation of the school-based intervention block and other school-based needs as a result of the COVID-19 Pandemic. </a:t>
            </a:r>
            <a:endParaRPr/>
          </a:p>
          <a:p>
            <a:pPr indent="0" lvl="0" marL="0" marR="0" rtl="0" algn="l">
              <a:lnSpc>
                <a:spcPct val="112000"/>
              </a:lnSpc>
              <a:spcBef>
                <a:spcPts val="675"/>
              </a:spcBef>
              <a:spcAft>
                <a:spcPts val="0"/>
              </a:spcAft>
              <a:buClr>
                <a:srgbClr val="262626"/>
              </a:buClr>
              <a:buSzPct val="100000"/>
              <a:buFont typeface="Arial"/>
              <a:buNone/>
            </a:pPr>
            <a:r>
              <a:t/>
            </a:r>
            <a:endParaRPr sz="2000">
              <a:solidFill>
                <a:srgbClr val="262626"/>
              </a:solidFill>
              <a:latin typeface="Calibri"/>
              <a:ea typeface="Calibri"/>
              <a:cs typeface="Calibri"/>
              <a:sym typeface="Calibri"/>
            </a:endParaRPr>
          </a:p>
          <a:p>
            <a:pPr indent="-212598" lvl="0" marL="212598" marR="0" rtl="0" algn="l">
              <a:lnSpc>
                <a:spcPct val="112000"/>
              </a:lnSpc>
              <a:spcBef>
                <a:spcPts val="675"/>
              </a:spcBef>
              <a:spcAft>
                <a:spcPts val="0"/>
              </a:spcAft>
              <a:buClr>
                <a:srgbClr val="262626"/>
              </a:buClr>
              <a:buSzPct val="100000"/>
              <a:buFont typeface="Arial"/>
              <a:buChar char="•"/>
            </a:pPr>
            <a:r>
              <a:rPr lang="en-US" sz="2000">
                <a:solidFill>
                  <a:srgbClr val="262626"/>
                </a:solidFill>
                <a:latin typeface="Calibri"/>
                <a:ea typeface="Calibri"/>
                <a:cs typeface="Calibri"/>
                <a:sym typeface="Calibri"/>
              </a:rPr>
              <a:t>Once the support needed to implement our school-based intervention block/course has been fulfilled, we can use the remaining CARES funds to address other school-based needs that are a result of the COVID-19 Pandemic.</a:t>
            </a:r>
            <a:endParaRPr/>
          </a:p>
          <a:p>
            <a:pPr indent="0" lvl="0" marL="137162" marR="0" rtl="0" algn="l">
              <a:lnSpc>
                <a:spcPct val="112000"/>
              </a:lnSpc>
              <a:spcBef>
                <a:spcPts val="675"/>
              </a:spcBef>
              <a:spcAft>
                <a:spcPts val="0"/>
              </a:spcAft>
              <a:buClr>
                <a:srgbClr val="262626"/>
              </a:buClr>
              <a:buSzPct val="100000"/>
              <a:buFont typeface="Arial"/>
              <a:buNone/>
            </a:pPr>
            <a:r>
              <a:t/>
            </a:r>
            <a:endParaRPr sz="1500">
              <a:solidFill>
                <a:srgbClr val="262626"/>
              </a:solidFill>
              <a:latin typeface="EB Garamond"/>
              <a:ea typeface="EB Garamond"/>
              <a:cs typeface="EB Garamond"/>
              <a:sym typeface="EB Garamond"/>
            </a:endParaRPr>
          </a:p>
        </p:txBody>
      </p:sp>
      <p:sp>
        <p:nvSpPr>
          <p:cNvPr id="813" name="Google Shape;813;p14"/>
          <p:cNvSpPr/>
          <p:nvPr/>
        </p:nvSpPr>
        <p:spPr>
          <a:xfrm>
            <a:off x="6181725" y="1628775"/>
            <a:ext cx="2428875" cy="11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pic>
        <p:nvPicPr>
          <p:cNvPr id="814" name="Google Shape;814;p14"/>
          <p:cNvPicPr preferRelativeResize="0"/>
          <p:nvPr/>
        </p:nvPicPr>
        <p:blipFill rotWithShape="1">
          <a:blip r:embed="rId3">
            <a:alphaModFix/>
          </a:blip>
          <a:srcRect b="0" l="0" r="0" t="0"/>
          <a:stretch/>
        </p:blipFill>
        <p:spPr>
          <a:xfrm>
            <a:off x="2804320" y="1385887"/>
            <a:ext cx="7153275" cy="1457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15"/>
          <p:cNvSpPr txBox="1"/>
          <p:nvPr>
            <p:ph type="title"/>
          </p:nvPr>
        </p:nvSpPr>
        <p:spPr>
          <a:xfrm>
            <a:off x="1833970" y="347472"/>
            <a:ext cx="8003286" cy="768096"/>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Clr>
                <a:schemeClr val="accent6"/>
              </a:buClr>
              <a:buSzPct val="183333"/>
              <a:buFont typeface="Arial Black"/>
              <a:buNone/>
            </a:pPr>
            <a:r>
              <a:rPr b="1" i="0" lang="en-US"/>
              <a:t>CARES ALLOCATIONS</a:t>
            </a:r>
            <a:br>
              <a:rPr b="1" i="0" lang="en-US"/>
            </a:br>
            <a:r>
              <a:rPr lang="en-US" sz="1800">
                <a:solidFill>
                  <a:schemeClr val="dk1"/>
                </a:solidFill>
              </a:rPr>
              <a:t>OTHER ALLOWABLE CARES EXPENDITURES INCLUDE:</a:t>
            </a:r>
            <a:br>
              <a:rPr lang="en-US" sz="1800">
                <a:solidFill>
                  <a:schemeClr val="dk1"/>
                </a:solidFill>
              </a:rPr>
            </a:br>
            <a:endParaRPr sz="1800"/>
          </a:p>
        </p:txBody>
      </p:sp>
      <p:sp>
        <p:nvSpPr>
          <p:cNvPr id="820" name="Google Shape;820;p15"/>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pSp>
        <p:nvGrpSpPr>
          <p:cNvPr id="821" name="Google Shape;821;p15"/>
          <p:cNvGrpSpPr/>
          <p:nvPr/>
        </p:nvGrpSpPr>
        <p:grpSpPr>
          <a:xfrm>
            <a:off x="800100" y="1658541"/>
            <a:ext cx="10591799" cy="4302918"/>
            <a:chOff x="0" y="696515"/>
            <a:chExt cx="10591799" cy="4302918"/>
          </a:xfrm>
        </p:grpSpPr>
        <p:sp>
          <p:nvSpPr>
            <p:cNvPr id="822" name="Google Shape;822;p15"/>
            <p:cNvSpPr/>
            <p:nvPr/>
          </p:nvSpPr>
          <p:spPr>
            <a:xfrm>
              <a:off x="0" y="696515"/>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5"/>
            <p:cNvSpPr txBox="1"/>
            <p:nvPr/>
          </p:nvSpPr>
          <p:spPr>
            <a:xfrm>
              <a:off x="0" y="696515"/>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Technology Support:</a:t>
              </a:r>
              <a:r>
                <a:rPr lang="en-US" sz="1400">
                  <a:solidFill>
                    <a:schemeClr val="dk1"/>
                  </a:solidFill>
                  <a:latin typeface="EB Garamond"/>
                  <a:ea typeface="EB Garamond"/>
                  <a:cs typeface="EB Garamond"/>
                  <a:sym typeface="EB Garamond"/>
                </a:rPr>
                <a:t> Software, assistive technology, online learning platforms, subscriptions. </a:t>
              </a:r>
              <a:endParaRPr/>
            </a:p>
          </p:txBody>
        </p:sp>
        <p:sp>
          <p:nvSpPr>
            <p:cNvPr id="824" name="Google Shape;824;p15"/>
            <p:cNvSpPr/>
            <p:nvPr/>
          </p:nvSpPr>
          <p:spPr>
            <a:xfrm>
              <a:off x="3640931" y="696515"/>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5"/>
            <p:cNvSpPr txBox="1"/>
            <p:nvPr/>
          </p:nvSpPr>
          <p:spPr>
            <a:xfrm>
              <a:off x="3640931" y="696515"/>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Mental and Physical Health: </a:t>
              </a:r>
              <a:r>
                <a:rPr lang="en-US" sz="1400">
                  <a:solidFill>
                    <a:schemeClr val="dk1"/>
                  </a:solidFill>
                  <a:latin typeface="EB Garamond"/>
                  <a:ea typeface="EB Garamond"/>
                  <a:cs typeface="EB Garamond"/>
                  <a:sym typeface="EB Garamond"/>
                </a:rPr>
                <a:t>Cover the costs of additional counseling, telehealth, therapeutic services, and wraparound services and supports (contracted hours, professional learning, programs)</a:t>
              </a:r>
              <a:endParaRPr/>
            </a:p>
          </p:txBody>
        </p:sp>
        <p:sp>
          <p:nvSpPr>
            <p:cNvPr id="826" name="Google Shape;826;p15"/>
            <p:cNvSpPr/>
            <p:nvPr/>
          </p:nvSpPr>
          <p:spPr>
            <a:xfrm>
              <a:off x="7281862" y="696515"/>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5"/>
            <p:cNvSpPr txBox="1"/>
            <p:nvPr/>
          </p:nvSpPr>
          <p:spPr>
            <a:xfrm>
              <a:off x="7281862" y="696515"/>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Supplemental Learning: </a:t>
              </a:r>
              <a:r>
                <a:rPr lang="en-US" sz="1400">
                  <a:solidFill>
                    <a:schemeClr val="dk1"/>
                  </a:solidFill>
                  <a:latin typeface="EB Garamond"/>
                  <a:ea typeface="EB Garamond"/>
                  <a:cs typeface="EB Garamond"/>
                  <a:sym typeface="EB Garamond"/>
                </a:rPr>
                <a:t>Cover costs of remediation, and/or enrichment opportunities during the school year for students (afterschool programs, additional pay for teachers and staff, transportation). </a:t>
              </a:r>
              <a:endParaRPr/>
            </a:p>
          </p:txBody>
        </p:sp>
        <p:sp>
          <p:nvSpPr>
            <p:cNvPr id="828" name="Google Shape;828;p15"/>
            <p:cNvSpPr/>
            <p:nvPr/>
          </p:nvSpPr>
          <p:spPr>
            <a:xfrm>
              <a:off x="0" y="3013471"/>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5"/>
            <p:cNvSpPr txBox="1"/>
            <p:nvPr/>
          </p:nvSpPr>
          <p:spPr>
            <a:xfrm>
              <a:off x="0" y="3013471"/>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Professional Development: </a:t>
              </a:r>
              <a:r>
                <a:rPr lang="en-US" sz="1400">
                  <a:solidFill>
                    <a:schemeClr val="dk1"/>
                  </a:solidFill>
                  <a:latin typeface="EB Garamond"/>
                  <a:ea typeface="EB Garamond"/>
                  <a:cs typeface="EB Garamond"/>
                  <a:sym typeface="EB Garamond"/>
                </a:rPr>
                <a:t>Cover costs of additional professional development for school leaders, teachers, and staff (trainings, extended professional development days, consultants, programs). </a:t>
              </a:r>
              <a:endParaRPr/>
            </a:p>
          </p:txBody>
        </p:sp>
        <p:sp>
          <p:nvSpPr>
            <p:cNvPr id="830" name="Google Shape;830;p15"/>
            <p:cNvSpPr/>
            <p:nvPr/>
          </p:nvSpPr>
          <p:spPr>
            <a:xfrm>
              <a:off x="3640931" y="3013471"/>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5"/>
            <p:cNvSpPr txBox="1"/>
            <p:nvPr/>
          </p:nvSpPr>
          <p:spPr>
            <a:xfrm>
              <a:off x="3640931" y="3013471"/>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At-risk Student Populations: </a:t>
              </a:r>
              <a:r>
                <a:rPr lang="en-US" sz="1400">
                  <a:solidFill>
                    <a:schemeClr val="dk1"/>
                  </a:solidFill>
                  <a:latin typeface="EB Garamond"/>
                  <a:ea typeface="EB Garamond"/>
                  <a:cs typeface="EB Garamond"/>
                  <a:sym typeface="EB Garamond"/>
                </a:rPr>
                <a:t>Cover costs of school specific activities, services, supports, programs, and/or targeted interventions directly addressing the needs of low-income students, SWD, racial &amp; ethnic minorities, ELL, migrant &amp; homeless students, and students in foster care. </a:t>
              </a:r>
              <a:endParaRPr/>
            </a:p>
          </p:txBody>
        </p:sp>
        <p:sp>
          <p:nvSpPr>
            <p:cNvPr id="832" name="Google Shape;832;p15"/>
            <p:cNvSpPr/>
            <p:nvPr/>
          </p:nvSpPr>
          <p:spPr>
            <a:xfrm>
              <a:off x="7281862" y="3013471"/>
              <a:ext cx="3309937" cy="1985962"/>
            </a:xfrm>
            <a:prstGeom prst="rect">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5"/>
            <p:cNvSpPr txBox="1"/>
            <p:nvPr/>
          </p:nvSpPr>
          <p:spPr>
            <a:xfrm>
              <a:off x="7281862" y="3013471"/>
              <a:ext cx="3309937" cy="1985962"/>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EB Garamond"/>
                <a:buNone/>
              </a:pPr>
              <a:r>
                <a:rPr b="1" lang="en-US" sz="1400">
                  <a:solidFill>
                    <a:schemeClr val="dk1"/>
                  </a:solidFill>
                  <a:latin typeface="EB Garamond"/>
                  <a:ea typeface="EB Garamond"/>
                  <a:cs typeface="EB Garamond"/>
                  <a:sym typeface="EB Garamond"/>
                </a:rPr>
                <a:t>Continuity of Core Staff and Services. </a:t>
              </a:r>
              <a:r>
                <a:rPr lang="en-US" sz="1400">
                  <a:solidFill>
                    <a:schemeClr val="dk1"/>
                  </a:solidFill>
                  <a:latin typeface="EB Garamond"/>
                  <a:ea typeface="EB Garamond"/>
                  <a:cs typeface="EB Garamond"/>
                  <a:sym typeface="EB Garamond"/>
                </a:rPr>
                <a:t>Restore any potential LEA FY22 budget reductions due to decreased state and/or local revenue.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8" name="Shape 838"/>
        <p:cNvGrpSpPr/>
        <p:nvPr/>
      </p:nvGrpSpPr>
      <p:grpSpPr>
        <a:xfrm>
          <a:off x="0" y="0"/>
          <a:ext cx="0" cy="0"/>
          <a:chOff x="0" y="0"/>
          <a:chExt cx="0" cy="0"/>
        </a:xfrm>
      </p:grpSpPr>
      <p:sp>
        <p:nvSpPr>
          <p:cNvPr id="839" name="Google Shape;839;p16"/>
          <p:cNvSpPr txBox="1"/>
          <p:nvPr>
            <p:ph type="title"/>
          </p:nvPr>
        </p:nvSpPr>
        <p:spPr>
          <a:xfrm>
            <a:off x="1742396" y="171451"/>
            <a:ext cx="7334387"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Arial"/>
              <a:buNone/>
            </a:pPr>
            <a:r>
              <a:rPr b="1" lang="en-US" sz="6000"/>
              <a:t>What’s Next?</a:t>
            </a:r>
            <a:endParaRPr/>
          </a:p>
        </p:txBody>
      </p:sp>
      <p:sp>
        <p:nvSpPr>
          <p:cNvPr id="840" name="Google Shape;840;p16"/>
          <p:cNvSpPr txBox="1"/>
          <p:nvPr>
            <p:ph idx="1" type="body"/>
          </p:nvPr>
        </p:nvSpPr>
        <p:spPr>
          <a:xfrm>
            <a:off x="657225" y="2295525"/>
            <a:ext cx="9591675" cy="4562475"/>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50000"/>
              </a:lnSpc>
              <a:spcBef>
                <a:spcPts val="0"/>
              </a:spcBef>
              <a:spcAft>
                <a:spcPts val="0"/>
              </a:spcAft>
              <a:buClr>
                <a:srgbClr val="00627E"/>
              </a:buClr>
              <a:buSzPts val="2600"/>
              <a:buFont typeface="Arial"/>
              <a:buChar char="•"/>
            </a:pPr>
            <a:r>
              <a:rPr b="1" lang="en-US" sz="2600">
                <a:solidFill>
                  <a:srgbClr val="00627E"/>
                </a:solidFill>
              </a:rPr>
              <a:t>January</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GO Team Budget Allocation Meeting (Jan. 24</a:t>
            </a:r>
            <a:r>
              <a:rPr baseline="30000" lang="en-US" sz="2000">
                <a:solidFill>
                  <a:srgbClr val="3A3838"/>
                </a:solidFill>
              </a:rPr>
              <a:t>th</a:t>
            </a:r>
            <a:r>
              <a:rPr lang="en-US" sz="2000">
                <a:solidFill>
                  <a:srgbClr val="3A3838"/>
                </a:solidFill>
              </a:rPr>
              <a:t>-early February)</a:t>
            </a:r>
            <a:endParaRPr/>
          </a:p>
          <a:p>
            <a:pPr indent="-342900" lvl="0" marL="342900" rtl="0" algn="l">
              <a:lnSpc>
                <a:spcPct val="150000"/>
              </a:lnSpc>
              <a:spcBef>
                <a:spcPts val="750"/>
              </a:spcBef>
              <a:spcAft>
                <a:spcPts val="0"/>
              </a:spcAft>
              <a:buClr>
                <a:srgbClr val="00627E"/>
              </a:buClr>
              <a:buSzPts val="2600"/>
              <a:buFont typeface="Arial"/>
              <a:buChar char="•"/>
            </a:pPr>
            <a:r>
              <a:rPr b="1" lang="en-US" sz="2600">
                <a:solidFill>
                  <a:srgbClr val="00627E"/>
                </a:solidFill>
              </a:rPr>
              <a:t>February </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One-on-one Associate Superintendent discussions</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Cluster Planning Session (positions sharing, cluster alignment, etc.)</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Program Manager discussions and approvals</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GO Team Feedback Meeting(s) </a:t>
            </a:r>
            <a:r>
              <a:rPr b="1" lang="en-US" sz="2000">
                <a:solidFill>
                  <a:srgbClr val="3A3838"/>
                </a:solidFill>
              </a:rPr>
              <a:t>before</a:t>
            </a:r>
            <a:r>
              <a:rPr lang="en-US" sz="2000">
                <a:solidFill>
                  <a:srgbClr val="3A3838"/>
                </a:solidFill>
              </a:rPr>
              <a:t> principal’s staffing conference</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HR Staffing Conferences (Late February)</a:t>
            </a:r>
            <a:endParaRPr/>
          </a:p>
          <a:p>
            <a:pPr indent="-342900" lvl="0" marL="342900" rtl="0" algn="l">
              <a:lnSpc>
                <a:spcPct val="160000"/>
              </a:lnSpc>
              <a:spcBef>
                <a:spcPts val="750"/>
              </a:spcBef>
              <a:spcAft>
                <a:spcPts val="0"/>
              </a:spcAft>
              <a:buClr>
                <a:srgbClr val="00627E"/>
              </a:buClr>
              <a:buSzPts val="2600"/>
              <a:buFont typeface="Arial"/>
              <a:buChar char="•"/>
            </a:pPr>
            <a:r>
              <a:rPr b="1" lang="en-US" sz="2600">
                <a:solidFill>
                  <a:srgbClr val="00627E"/>
                </a:solidFill>
              </a:rPr>
              <a:t>March</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Final GO Team Approval Meeting (AFTER your school’s Staffing Conference and BEFORE Friday, March 17</a:t>
            </a:r>
            <a:r>
              <a:rPr baseline="30000" lang="en-US" sz="2000">
                <a:solidFill>
                  <a:srgbClr val="3A3838"/>
                </a:solidFill>
              </a:rPr>
              <a:t>th</a:t>
            </a:r>
            <a:r>
              <a:rPr lang="en-US" sz="2000">
                <a:solidFill>
                  <a:srgbClr val="3A3838"/>
                </a:solidFill>
              </a:rPr>
              <a:t>)</a:t>
            </a:r>
            <a:endParaRPr/>
          </a:p>
          <a:p>
            <a:pPr indent="0" lvl="0" marL="0" rtl="0" algn="l">
              <a:lnSpc>
                <a:spcPct val="150000"/>
              </a:lnSpc>
              <a:spcBef>
                <a:spcPts val="750"/>
              </a:spcBef>
              <a:spcAft>
                <a:spcPts val="0"/>
              </a:spcAft>
              <a:buClr>
                <a:schemeClr val="lt1"/>
              </a:buClr>
              <a:buSzPts val="1500"/>
              <a:buNone/>
            </a:pPr>
            <a:r>
              <a:t/>
            </a:r>
            <a:endParaRPr sz="1500"/>
          </a:p>
        </p:txBody>
      </p:sp>
      <p:sp>
        <p:nvSpPr>
          <p:cNvPr id="841" name="Google Shape;841;p16"/>
          <p:cNvSpPr txBox="1"/>
          <p:nvPr>
            <p:ph idx="12" type="sldNum"/>
          </p:nvPr>
        </p:nvSpPr>
        <p:spPr>
          <a:xfrm>
            <a:off x="9178738" y="6356352"/>
            <a:ext cx="1203512"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17"/>
          <p:cNvSpPr txBox="1"/>
          <p:nvPr>
            <p:ph type="title"/>
          </p:nvPr>
        </p:nvSpPr>
        <p:spPr>
          <a:xfrm>
            <a:off x="3429000" y="861068"/>
            <a:ext cx="8762999"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5000"/>
              <a:buFont typeface="Arial Black"/>
              <a:buNone/>
            </a:pPr>
            <a:r>
              <a:rPr lang="en-US" sz="5000"/>
              <a:t>QUESTIONS? </a:t>
            </a:r>
            <a:endParaRPr/>
          </a:p>
        </p:txBody>
      </p:sp>
      <p:sp>
        <p:nvSpPr>
          <p:cNvPr id="848" name="Google Shape;848;p17"/>
          <p:cNvSpPr txBox="1"/>
          <p:nvPr>
            <p:ph idx="1" type="body"/>
          </p:nvPr>
        </p:nvSpPr>
        <p:spPr>
          <a:xfrm>
            <a:off x="3429001" y="5253178"/>
            <a:ext cx="8763000" cy="45454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2100"/>
              <a:buNone/>
            </a:pPr>
            <a:r>
              <a:rPr lang="en-US" sz="2100"/>
              <a:t>Thank you for your time and attention.  </a:t>
            </a:r>
            <a:endParaRPr/>
          </a:p>
        </p:txBody>
      </p:sp>
      <p:sp>
        <p:nvSpPr>
          <p:cNvPr id="849" name="Google Shape;849;p1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850" name="Google Shape;850;p17"/>
          <p:cNvPicPr preferRelativeResize="0"/>
          <p:nvPr/>
        </p:nvPicPr>
        <p:blipFill rotWithShape="1">
          <a:blip r:embed="rId3">
            <a:alphaModFix/>
          </a:blip>
          <a:srcRect b="0" l="0" r="0" t="0"/>
          <a:stretch/>
        </p:blipFill>
        <p:spPr>
          <a:xfrm>
            <a:off x="5860255" y="2038089"/>
            <a:ext cx="3900488" cy="25788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2"/>
          <p:cNvSpPr txBox="1"/>
          <p:nvPr>
            <p:ph type="title"/>
          </p:nvPr>
        </p:nvSpPr>
        <p:spPr>
          <a:xfrm>
            <a:off x="2363724" y="344424"/>
            <a:ext cx="8003286"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800"/>
              <a:buFont typeface="Arial Black"/>
              <a:buNone/>
            </a:pPr>
            <a:r>
              <a:rPr lang="en-US" sz="4800"/>
              <a:t>NORMS</a:t>
            </a:r>
            <a:endParaRPr/>
          </a:p>
        </p:txBody>
      </p:sp>
      <p:sp>
        <p:nvSpPr>
          <p:cNvPr id="625" name="Google Shape;625;p2"/>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grpSp>
        <p:nvGrpSpPr>
          <p:cNvPr id="626" name="Google Shape;626;p2"/>
          <p:cNvGrpSpPr/>
          <p:nvPr/>
        </p:nvGrpSpPr>
        <p:grpSpPr>
          <a:xfrm>
            <a:off x="1472755" y="2046260"/>
            <a:ext cx="9785222" cy="3479854"/>
            <a:chOff x="133921" y="874685"/>
            <a:chExt cx="9785222" cy="3479854"/>
          </a:xfrm>
        </p:grpSpPr>
        <p:sp>
          <p:nvSpPr>
            <p:cNvPr id="627" name="Google Shape;627;p2"/>
            <p:cNvSpPr/>
            <p:nvPr/>
          </p:nvSpPr>
          <p:spPr>
            <a:xfrm>
              <a:off x="13392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
            <p:cNvSpPr/>
            <p:nvPr/>
          </p:nvSpPr>
          <p:spPr>
            <a:xfrm>
              <a:off x="405964" y="1146728"/>
              <a:ext cx="751357" cy="75135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
            <p:cNvSpPr/>
            <p:nvPr/>
          </p:nvSpPr>
          <p:spPr>
            <a:xfrm>
              <a:off x="170695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
            <p:cNvSpPr txBox="1"/>
            <p:nvPr/>
          </p:nvSpPr>
          <p:spPr>
            <a:xfrm>
              <a:off x="170695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This is a meeting of the GO Team. Only members of the team may participate in the discussion. Any members of the public present are here to quietly observe.</a:t>
              </a:r>
              <a:endParaRPr/>
            </a:p>
          </p:txBody>
        </p:sp>
        <p:sp>
          <p:nvSpPr>
            <p:cNvPr id="631" name="Google Shape;631;p2"/>
            <p:cNvSpPr/>
            <p:nvPr/>
          </p:nvSpPr>
          <p:spPr>
            <a:xfrm>
              <a:off x="529256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
            <p:cNvSpPr/>
            <p:nvPr/>
          </p:nvSpPr>
          <p:spPr>
            <a:xfrm>
              <a:off x="5564604" y="1146728"/>
              <a:ext cx="751357" cy="75135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
            <p:cNvSpPr/>
            <p:nvPr/>
          </p:nvSpPr>
          <p:spPr>
            <a:xfrm>
              <a:off x="686559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
            <p:cNvSpPr txBox="1"/>
            <p:nvPr/>
          </p:nvSpPr>
          <p:spPr>
            <a:xfrm>
              <a:off x="686559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will follow the agenda as noticed to the public and stay on task.</a:t>
              </a:r>
              <a:endParaRPr/>
            </a:p>
          </p:txBody>
        </p:sp>
        <p:sp>
          <p:nvSpPr>
            <p:cNvPr id="635" name="Google Shape;635;p2"/>
            <p:cNvSpPr/>
            <p:nvPr/>
          </p:nvSpPr>
          <p:spPr>
            <a:xfrm>
              <a:off x="13392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
            <p:cNvSpPr/>
            <p:nvPr/>
          </p:nvSpPr>
          <p:spPr>
            <a:xfrm>
              <a:off x="405964" y="3331139"/>
              <a:ext cx="751357" cy="75135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
            <p:cNvSpPr/>
            <p:nvPr/>
          </p:nvSpPr>
          <p:spPr>
            <a:xfrm>
              <a:off x="170695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
            <p:cNvSpPr txBox="1"/>
            <p:nvPr/>
          </p:nvSpPr>
          <p:spPr>
            <a:xfrm>
              <a:off x="170695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invite and welcome contributions of every member and listen to each other.</a:t>
              </a:r>
              <a:endParaRPr/>
            </a:p>
          </p:txBody>
        </p:sp>
        <p:sp>
          <p:nvSpPr>
            <p:cNvPr id="639" name="Google Shape;639;p2"/>
            <p:cNvSpPr/>
            <p:nvPr/>
          </p:nvSpPr>
          <p:spPr>
            <a:xfrm>
              <a:off x="529256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
            <p:cNvSpPr/>
            <p:nvPr/>
          </p:nvSpPr>
          <p:spPr>
            <a:xfrm>
              <a:off x="5564604" y="3331139"/>
              <a:ext cx="751357" cy="75135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
            <p:cNvSpPr/>
            <p:nvPr/>
          </p:nvSpPr>
          <p:spPr>
            <a:xfrm>
              <a:off x="686559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
            <p:cNvSpPr txBox="1"/>
            <p:nvPr/>
          </p:nvSpPr>
          <p:spPr>
            <a:xfrm>
              <a:off x="686559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will respect all ideas and assume good intentions.</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3"/>
          <p:cNvSpPr/>
          <p:nvPr/>
        </p:nvSpPr>
        <p:spPr>
          <a:xfrm>
            <a:off x="4248694" y="976866"/>
            <a:ext cx="7066459" cy="1177486"/>
          </a:xfrm>
          <a:prstGeom prst="rect">
            <a:avLst/>
          </a:prstGeom>
          <a:solidFill>
            <a:srgbClr val="0083A9"/>
          </a:solidFill>
          <a:ln cap="flat" cmpd="sng" w="12700">
            <a:solidFill>
              <a:srgbClr val="0083A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Overlock"/>
                <a:ea typeface="Overlock"/>
                <a:cs typeface="Overlock"/>
                <a:sym typeface="Overlock"/>
              </a:rPr>
              <a:t>YOUR SCHOOL STRATEGIC PLAN…</a:t>
            </a:r>
            <a:endParaRPr/>
          </a:p>
          <a:p>
            <a:pPr indent="0" lvl="0" marL="0" marR="0" rtl="0" algn="ctr">
              <a:spcBef>
                <a:spcPts val="0"/>
              </a:spcBef>
              <a:spcAft>
                <a:spcPts val="0"/>
              </a:spcAft>
              <a:buNone/>
            </a:pPr>
            <a:r>
              <a:t/>
            </a:r>
            <a:endParaRPr b="1" sz="1600">
              <a:solidFill>
                <a:schemeClr val="lt1"/>
              </a:solidFill>
              <a:latin typeface="Overlock"/>
              <a:ea typeface="Overlock"/>
              <a:cs typeface="Overlock"/>
              <a:sym typeface="Overlock"/>
            </a:endParaRPr>
          </a:p>
          <a:p>
            <a:pPr indent="0" lvl="0" marL="0" marR="0" rtl="0" algn="ctr">
              <a:spcBef>
                <a:spcPts val="0"/>
              </a:spcBef>
              <a:spcAft>
                <a:spcPts val="0"/>
              </a:spcAft>
              <a:buNone/>
            </a:pPr>
            <a:r>
              <a:rPr b="1" lang="en-US" sz="1600">
                <a:solidFill>
                  <a:schemeClr val="lt1"/>
                </a:solidFill>
                <a:latin typeface="EB Garamond"/>
                <a:ea typeface="EB Garamond"/>
                <a:cs typeface="EB Garamond"/>
                <a:sym typeface="EB Garamond"/>
              </a:rPr>
              <a:t>is your roadmap and your role.</a:t>
            </a:r>
            <a:endParaRPr/>
          </a:p>
          <a:p>
            <a:pPr indent="0" lvl="0" marL="0" marR="0" rtl="0" algn="ctr">
              <a:spcBef>
                <a:spcPts val="0"/>
              </a:spcBef>
              <a:spcAft>
                <a:spcPts val="0"/>
              </a:spcAft>
              <a:buNone/>
            </a:pPr>
            <a:r>
              <a:rPr b="1" lang="en-US" sz="1600">
                <a:solidFill>
                  <a:schemeClr val="lt1"/>
                </a:solidFill>
                <a:latin typeface="EB Garamond"/>
                <a:ea typeface="EB Garamond"/>
                <a:cs typeface="EB Garamond"/>
                <a:sym typeface="EB Garamond"/>
              </a:rPr>
              <a:t>It is your direction, your priorities, your vision, your present, your future. </a:t>
            </a:r>
            <a:endParaRPr/>
          </a:p>
          <a:p>
            <a:pPr indent="0" lvl="0" marL="0" marR="0" rtl="0" algn="ctr">
              <a:spcBef>
                <a:spcPts val="0"/>
              </a:spcBef>
              <a:spcAft>
                <a:spcPts val="0"/>
              </a:spcAft>
              <a:buNone/>
            </a:pPr>
            <a:r>
              <a:t/>
            </a:r>
            <a:endParaRPr b="1" sz="1600">
              <a:solidFill>
                <a:schemeClr val="lt1"/>
              </a:solidFill>
              <a:latin typeface="Overlock"/>
              <a:ea typeface="Overlock"/>
              <a:cs typeface="Overlock"/>
              <a:sym typeface="Overlock"/>
            </a:endParaRPr>
          </a:p>
        </p:txBody>
      </p:sp>
      <p:sp>
        <p:nvSpPr>
          <p:cNvPr id="649" name="Google Shape;649;p3"/>
          <p:cNvSpPr txBox="1"/>
          <p:nvPr>
            <p:ph type="title"/>
          </p:nvPr>
        </p:nvSpPr>
        <p:spPr>
          <a:xfrm>
            <a:off x="3371850" y="248714"/>
            <a:ext cx="8820149" cy="62507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6"/>
              </a:buClr>
              <a:buSzPts val="2600"/>
              <a:buFont typeface="Arial Black"/>
              <a:buNone/>
            </a:pPr>
            <a:r>
              <a:rPr b="1" lang="en-US" sz="2600"/>
              <a:t>GO TEAM BUDGET DEVELOPMENT PROCESS</a:t>
            </a:r>
            <a:endParaRPr/>
          </a:p>
        </p:txBody>
      </p:sp>
      <p:sp>
        <p:nvSpPr>
          <p:cNvPr id="650" name="Google Shape;650;p3"/>
          <p:cNvSpPr txBox="1"/>
          <p:nvPr>
            <p:ph idx="12" type="sldNum"/>
          </p:nvPr>
        </p:nvSpPr>
        <p:spPr>
          <a:xfrm>
            <a:off x="9330991" y="5811680"/>
            <a:ext cx="16002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chemeClr val="dk2"/>
                </a:solidFill>
              </a:rPr>
              <a:t>‹#›</a:t>
            </a:fld>
            <a:endParaRPr>
              <a:solidFill>
                <a:schemeClr val="dk2"/>
              </a:solidFill>
            </a:endParaRPr>
          </a:p>
        </p:txBody>
      </p:sp>
      <p:grpSp>
        <p:nvGrpSpPr>
          <p:cNvPr id="651" name="Google Shape;651;p3"/>
          <p:cNvGrpSpPr/>
          <p:nvPr/>
        </p:nvGrpSpPr>
        <p:grpSpPr>
          <a:xfrm>
            <a:off x="-581151" y="1679140"/>
            <a:ext cx="11837829" cy="5752583"/>
            <a:chOff x="-4829844" y="-740211"/>
            <a:chExt cx="11837829" cy="5752583"/>
          </a:xfrm>
        </p:grpSpPr>
        <p:sp>
          <p:nvSpPr>
            <p:cNvPr id="652" name="Google Shape;652;p3"/>
            <p:cNvSpPr/>
            <p:nvPr/>
          </p:nvSpPr>
          <p:spPr>
            <a:xfrm>
              <a:off x="-4829844" y="-740211"/>
              <a:ext cx="5752583" cy="5752583"/>
            </a:xfrm>
            <a:prstGeom prst="blockArc">
              <a:avLst>
                <a:gd fmla="val 18900000" name="adj1"/>
                <a:gd fmla="val 2700000" name="adj2"/>
                <a:gd fmla="val 375" name="adj3"/>
              </a:avLst>
            </a:prstGeom>
            <a:noFill/>
            <a:ln cap="flat" cmpd="sng" w="12700">
              <a:solidFill>
                <a:srgbClr val="12983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
            <p:cNvSpPr/>
            <p:nvPr/>
          </p:nvSpPr>
          <p:spPr>
            <a:xfrm>
              <a:off x="483235" y="328443"/>
              <a:ext cx="6524750" cy="657229"/>
            </a:xfrm>
            <a:prstGeom prst="rect">
              <a:avLst/>
            </a:prstGeom>
            <a:gradFill>
              <a:gsLst>
                <a:gs pos="0">
                  <a:srgbClr val="6D6F70"/>
                </a:gs>
                <a:gs pos="50000">
                  <a:srgbClr val="585B5C"/>
                </a:gs>
                <a:gs pos="100000">
                  <a:srgbClr val="4D505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
            <p:cNvSpPr txBox="1"/>
            <p:nvPr/>
          </p:nvSpPr>
          <p:spPr>
            <a:xfrm>
              <a:off x="483235" y="328443"/>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Step 1: Data Review</a:t>
              </a:r>
              <a:endParaRPr/>
            </a:p>
          </p:txBody>
        </p:sp>
        <p:sp>
          <p:nvSpPr>
            <p:cNvPr id="655" name="Google Shape;655;p3"/>
            <p:cNvSpPr/>
            <p:nvPr/>
          </p:nvSpPr>
          <p:spPr>
            <a:xfrm>
              <a:off x="105649" y="258908"/>
              <a:ext cx="821536" cy="821536"/>
            </a:xfrm>
            <a:prstGeom prst="ellipse">
              <a:avLst/>
            </a:prstGeom>
            <a:blipFill rotWithShape="1">
              <a:blip r:embed="rId3">
                <a:alphaModFix/>
              </a:blip>
              <a:stretch>
                <a:fillRect b="0" l="0" r="0" t="0"/>
              </a:stretch>
            </a:blipFill>
            <a:ln cap="flat" cmpd="sng" w="9525">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
            <p:cNvSpPr/>
            <p:nvPr/>
          </p:nvSpPr>
          <p:spPr>
            <a:xfrm>
              <a:off x="860040" y="1314458"/>
              <a:ext cx="6147945" cy="657229"/>
            </a:xfrm>
            <a:prstGeom prst="rect">
              <a:avLst/>
            </a:prstGeom>
            <a:gradFill>
              <a:gsLst>
                <a:gs pos="0">
                  <a:srgbClr val="5C7781"/>
                </a:gs>
                <a:gs pos="50000">
                  <a:srgbClr val="3C6673"/>
                </a:gs>
                <a:gs pos="100000">
                  <a:srgbClr val="335A6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
            <p:cNvSpPr txBox="1"/>
            <p:nvPr/>
          </p:nvSpPr>
          <p:spPr>
            <a:xfrm>
              <a:off x="860040" y="1314458"/>
              <a:ext cx="6147945"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Step 2: Strategic Plan Review</a:t>
              </a:r>
              <a:endParaRPr/>
            </a:p>
          </p:txBody>
        </p:sp>
        <p:sp>
          <p:nvSpPr>
            <p:cNvPr id="658" name="Google Shape;658;p3"/>
            <p:cNvSpPr/>
            <p:nvPr/>
          </p:nvSpPr>
          <p:spPr>
            <a:xfrm>
              <a:off x="449271" y="1232304"/>
              <a:ext cx="821536" cy="821536"/>
            </a:xfrm>
            <a:prstGeom prst="ellipse">
              <a:avLst/>
            </a:prstGeom>
            <a:blipFill rotWithShape="1">
              <a:blip r:embed="rId3">
                <a:alphaModFix/>
              </a:blip>
              <a:stretch>
                <a:fillRect b="0" l="0" r="0" t="0"/>
              </a:stretch>
            </a:blipFill>
            <a:ln cap="flat" cmpd="sng" w="9525">
              <a:solidFill>
                <a:srgbClr val="40657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
            <p:cNvSpPr/>
            <p:nvPr/>
          </p:nvSpPr>
          <p:spPr>
            <a:xfrm>
              <a:off x="860040" y="2111772"/>
              <a:ext cx="6147945" cy="1034629"/>
            </a:xfrm>
            <a:prstGeom prst="rect">
              <a:avLst/>
            </a:prstGeom>
            <a:gradFill>
              <a:gsLst>
                <a:gs pos="0">
                  <a:srgbClr val="4F926B"/>
                </a:gs>
                <a:gs pos="50000">
                  <a:srgbClr val="248855"/>
                </a:gs>
                <a:gs pos="100000">
                  <a:srgbClr val="1C7B4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
            <p:cNvSpPr txBox="1"/>
            <p:nvPr/>
          </p:nvSpPr>
          <p:spPr>
            <a:xfrm>
              <a:off x="860040" y="2111772"/>
              <a:ext cx="6147945" cy="1034629"/>
            </a:xfrm>
            <a:prstGeom prst="rect">
              <a:avLst/>
            </a:prstGeom>
            <a:noFill/>
            <a:ln>
              <a:noFill/>
            </a:ln>
          </p:spPr>
          <p:txBody>
            <a:bodyPr anchorCtr="0" anchor="ctr" bIns="76200" lIns="521675" spcFirstLastPara="1" rIns="76200" wrap="square" tIns="76200">
              <a:noAutofit/>
            </a:bodyPr>
            <a:lstStyle/>
            <a:p>
              <a:pPr indent="-1200150" lvl="0" marL="1200150" marR="0" rtl="0" algn="l">
                <a:lnSpc>
                  <a:spcPct val="10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Step 3: Budget Parameters</a:t>
              </a:r>
              <a:endParaRPr/>
            </a:p>
            <a:p>
              <a:pPr indent="-171450" lvl="0" marL="1314450" marR="0" rtl="0" algn="l">
                <a:lnSpc>
                  <a:spcPct val="10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(Strategic Priorities)</a:t>
              </a:r>
              <a:endParaRPr/>
            </a:p>
          </p:txBody>
        </p:sp>
        <p:sp>
          <p:nvSpPr>
            <p:cNvPr id="661" name="Google Shape;661;p3"/>
            <p:cNvSpPr/>
            <p:nvPr/>
          </p:nvSpPr>
          <p:spPr>
            <a:xfrm>
              <a:off x="449271" y="2218319"/>
              <a:ext cx="821536" cy="821536"/>
            </a:xfrm>
            <a:prstGeom prst="ellipse">
              <a:avLst/>
            </a:prstGeom>
            <a:blipFill rotWithShape="1">
              <a:blip r:embed="rId3">
                <a:alphaModFix/>
              </a:blip>
              <a:stretch>
                <a:fillRect b="0" l="0" r="0" t="0"/>
              </a:stretch>
            </a:blipFill>
            <a:ln cap="flat" cmpd="sng" w="9525">
              <a:solidFill>
                <a:srgbClr val="2A845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
            <p:cNvSpPr/>
            <p:nvPr/>
          </p:nvSpPr>
          <p:spPr>
            <a:xfrm>
              <a:off x="483235" y="3286487"/>
              <a:ext cx="6524750" cy="657229"/>
            </a:xfrm>
            <a:prstGeom prst="rect">
              <a:avLst/>
            </a:prstGeom>
            <a:gradFill>
              <a:gsLst>
                <a:gs pos="0">
                  <a:srgbClr val="48A355"/>
                </a:gs>
                <a:gs pos="50000">
                  <a:srgbClr val="0C9D30"/>
                </a:gs>
                <a:gs pos="100000">
                  <a:srgbClr val="04902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
            <p:cNvSpPr txBox="1"/>
            <p:nvPr/>
          </p:nvSpPr>
          <p:spPr>
            <a:xfrm>
              <a:off x="483235" y="3286487"/>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Step 4: Budget Choices</a:t>
              </a:r>
              <a:endParaRPr/>
            </a:p>
          </p:txBody>
        </p:sp>
        <p:sp>
          <p:nvSpPr>
            <p:cNvPr id="664" name="Google Shape;664;p3"/>
            <p:cNvSpPr/>
            <p:nvPr/>
          </p:nvSpPr>
          <p:spPr>
            <a:xfrm>
              <a:off x="0" y="3149159"/>
              <a:ext cx="821536" cy="821536"/>
            </a:xfrm>
            <a:prstGeom prst="ellipse">
              <a:avLst/>
            </a:prstGeom>
            <a:blipFill rotWithShape="1">
              <a:blip r:embed="rId4">
                <a:alphaModFix/>
              </a:blip>
              <a:stretch>
                <a:fillRect b="0" l="0" r="0" t="0"/>
              </a:stretch>
            </a:blipFill>
            <a:ln cap="flat" cmpd="sng" w="9525">
              <a:solidFill>
                <a:srgbClr val="1497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Image result for you are here" id="665" name="Google Shape;665;p3"/>
          <p:cNvPicPr preferRelativeResize="0"/>
          <p:nvPr/>
        </p:nvPicPr>
        <p:blipFill rotWithShape="1">
          <a:blip r:embed="rId5">
            <a:alphaModFix/>
          </a:blip>
          <a:srcRect b="0" l="0" r="0" t="0"/>
          <a:stretch/>
        </p:blipFill>
        <p:spPr>
          <a:xfrm rot="-1582574">
            <a:off x="3924842" y="4949974"/>
            <a:ext cx="792559" cy="11355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pic>
        <p:nvPicPr>
          <p:cNvPr id="671" name="Google Shape;671;p4"/>
          <p:cNvPicPr preferRelativeResize="0"/>
          <p:nvPr/>
        </p:nvPicPr>
        <p:blipFill rotWithShape="1">
          <a:blip r:embed="rId3">
            <a:alphaModFix/>
          </a:blip>
          <a:srcRect b="0" l="0" r="0" t="0"/>
          <a:stretch/>
        </p:blipFill>
        <p:spPr>
          <a:xfrm>
            <a:off x="8662743" y="4487665"/>
            <a:ext cx="1216600" cy="1487222"/>
          </a:xfrm>
          <a:prstGeom prst="rect">
            <a:avLst/>
          </a:prstGeom>
          <a:noFill/>
          <a:ln>
            <a:noFill/>
          </a:ln>
        </p:spPr>
      </p:pic>
      <p:grpSp>
        <p:nvGrpSpPr>
          <p:cNvPr id="672" name="Google Shape;672;p4"/>
          <p:cNvGrpSpPr/>
          <p:nvPr/>
        </p:nvGrpSpPr>
        <p:grpSpPr>
          <a:xfrm>
            <a:off x="2450852" y="1639914"/>
            <a:ext cx="7288380" cy="2466229"/>
            <a:chOff x="138196" y="1326"/>
            <a:chExt cx="7288380" cy="2466229"/>
          </a:xfrm>
        </p:grpSpPr>
        <p:sp>
          <p:nvSpPr>
            <p:cNvPr id="673" name="Google Shape;673;p4"/>
            <p:cNvSpPr/>
            <p:nvPr/>
          </p:nvSpPr>
          <p:spPr>
            <a:xfrm rot="5400000">
              <a:off x="328746" y="1426390"/>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
            <p:cNvSpPr/>
            <p:nvPr/>
          </p:nvSpPr>
          <p:spPr>
            <a:xfrm>
              <a:off x="232937" y="1711750"/>
              <a:ext cx="862241"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
            <p:cNvSpPr txBox="1"/>
            <p:nvPr/>
          </p:nvSpPr>
          <p:spPr>
            <a:xfrm>
              <a:off x="232937" y="1711750"/>
              <a:ext cx="862241"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1                             </a:t>
              </a:r>
              <a:r>
                <a:rPr lang="en-US" sz="1400">
                  <a:solidFill>
                    <a:schemeClr val="dk1"/>
                  </a:solidFill>
                  <a:latin typeface="Arial"/>
                  <a:ea typeface="Arial"/>
                  <a:cs typeface="Arial"/>
                  <a:sym typeface="Arial"/>
                </a:rPr>
                <a:t>Review and </a:t>
              </a:r>
              <a:r>
                <a:rPr b="0" lang="en-US" sz="1400">
                  <a:solidFill>
                    <a:schemeClr val="dk1"/>
                  </a:solidFill>
                  <a:latin typeface="Arial"/>
                  <a:ea typeface="Arial"/>
                  <a:cs typeface="Arial"/>
                  <a:sym typeface="Arial"/>
                </a:rPr>
                <a:t>Update </a:t>
              </a:r>
              <a:r>
                <a:rPr lang="en-US" sz="1400">
                  <a:solidFill>
                    <a:schemeClr val="dk1"/>
                  </a:solidFill>
                  <a:latin typeface="Arial"/>
                  <a:ea typeface="Arial"/>
                  <a:cs typeface="Arial"/>
                  <a:sym typeface="Arial"/>
                </a:rPr>
                <a:t>Strategic Plan and Rank Strategic Priorities</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By end of Fall Semester</a:t>
              </a:r>
              <a:endParaRPr/>
            </a:p>
          </p:txBody>
        </p:sp>
        <p:sp>
          <p:nvSpPr>
            <p:cNvPr id="676" name="Google Shape;676;p4"/>
            <p:cNvSpPr/>
            <p:nvPr/>
          </p:nvSpPr>
          <p:spPr>
            <a:xfrm>
              <a:off x="932491" y="1356077"/>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
            <p:cNvSpPr/>
            <p:nvPr/>
          </p:nvSpPr>
          <p:spPr>
            <a:xfrm rot="5400000">
              <a:off x="1384298" y="1165192"/>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
            <p:cNvSpPr/>
            <p:nvPr/>
          </p:nvSpPr>
          <p:spPr>
            <a:xfrm>
              <a:off x="1230150" y="1450552"/>
              <a:ext cx="978919"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
            <p:cNvSpPr txBox="1"/>
            <p:nvPr/>
          </p:nvSpPr>
          <p:spPr>
            <a:xfrm>
              <a:off x="1230150" y="1450552"/>
              <a:ext cx="978919"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2 </a:t>
              </a:r>
              <a:r>
                <a:rPr b="0" lang="en-US" sz="1400">
                  <a:solidFill>
                    <a:schemeClr val="dk1"/>
                  </a:solidFill>
                  <a:latin typeface="Arial"/>
                  <a:ea typeface="Arial"/>
                  <a:cs typeface="Arial"/>
                  <a:sym typeface="Arial"/>
                </a:rPr>
                <a:t>Pri</a:t>
              </a:r>
              <a:r>
                <a:rPr lang="en-US" sz="1400">
                  <a:solidFill>
                    <a:schemeClr val="dk1"/>
                  </a:solidFill>
                  <a:latin typeface="Arial"/>
                  <a:ea typeface="Arial"/>
                  <a:cs typeface="Arial"/>
                  <a:sym typeface="Arial"/>
                </a:rPr>
                <a:t>ncipals: Workshop   FY 24 Budget</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January 24 </a:t>
              </a:r>
              <a:r>
                <a:rPr baseline="30000" lang="en-US" sz="1200">
                  <a:solidFill>
                    <a:srgbClr val="FF0000"/>
                  </a:solidFill>
                  <a:latin typeface="Calibri"/>
                  <a:ea typeface="Calibri"/>
                  <a:cs typeface="Calibri"/>
                  <a:sym typeface="Calibri"/>
                </a:rPr>
                <a:t> </a:t>
              </a:r>
              <a:endParaRPr sz="1200">
                <a:solidFill>
                  <a:srgbClr val="FF0000"/>
                </a:solidFill>
                <a:latin typeface="Arial"/>
                <a:ea typeface="Arial"/>
                <a:cs typeface="Arial"/>
                <a:sym typeface="Arial"/>
              </a:endParaRPr>
            </a:p>
          </p:txBody>
        </p:sp>
        <p:sp>
          <p:nvSpPr>
            <p:cNvPr id="680" name="Google Shape;680;p4"/>
            <p:cNvSpPr/>
            <p:nvPr/>
          </p:nvSpPr>
          <p:spPr>
            <a:xfrm>
              <a:off x="1988043" y="1094879"/>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
            <p:cNvSpPr/>
            <p:nvPr/>
          </p:nvSpPr>
          <p:spPr>
            <a:xfrm rot="5400000">
              <a:off x="2439850" y="903995"/>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
            <p:cNvSpPr/>
            <p:nvPr/>
          </p:nvSpPr>
          <p:spPr>
            <a:xfrm>
              <a:off x="2276027" y="1189355"/>
              <a:ext cx="998268"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
            <p:cNvSpPr txBox="1"/>
            <p:nvPr/>
          </p:nvSpPr>
          <p:spPr>
            <a:xfrm>
              <a:off x="2276027" y="1189355"/>
              <a:ext cx="998268"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3              </a:t>
              </a:r>
              <a:r>
                <a:rPr lang="en-US" sz="1400">
                  <a:solidFill>
                    <a:schemeClr val="dk1"/>
                  </a:solidFill>
                  <a:latin typeface="Arial"/>
                  <a:ea typeface="Arial"/>
                  <a:cs typeface="Arial"/>
                  <a:sym typeface="Arial"/>
                </a:rPr>
                <a:t>GO Team Initial Budget Session: Allocation</a:t>
              </a:r>
              <a:endParaRPr/>
            </a:p>
            <a:p>
              <a:pPr indent="0" lvl="0" marL="0" marR="0" rtl="0" algn="l">
                <a:lnSpc>
                  <a:spcPct val="90000"/>
                </a:lnSpc>
                <a:spcBef>
                  <a:spcPts val="560"/>
                </a:spcBef>
                <a:spcAft>
                  <a:spcPts val="0"/>
                </a:spcAft>
                <a:buClr>
                  <a:srgbClr val="FF0000"/>
                </a:buClr>
                <a:buSzPts val="1200"/>
                <a:buFont typeface="Arial"/>
                <a:buNone/>
              </a:pPr>
              <a:r>
                <a:rPr lang="en-US" sz="1200">
                  <a:solidFill>
                    <a:srgbClr val="FF0000"/>
                  </a:solidFill>
                  <a:latin typeface="Arial"/>
                  <a:ea typeface="Arial"/>
                  <a:cs typeface="Arial"/>
                  <a:sym typeface="Arial"/>
                </a:rPr>
                <a:t>January 24 – </a:t>
              </a:r>
              <a:r>
                <a:rPr lang="en-US" sz="1200">
                  <a:solidFill>
                    <a:srgbClr val="FF0000"/>
                  </a:solidFill>
                  <a:latin typeface="Calibri"/>
                  <a:ea typeface="Calibri"/>
                  <a:cs typeface="Calibri"/>
                  <a:sym typeface="Calibri"/>
                </a:rPr>
                <a:t>early February </a:t>
              </a:r>
              <a:endParaRPr sz="1200">
                <a:solidFill>
                  <a:schemeClr val="dk1"/>
                </a:solidFill>
                <a:latin typeface="Arial"/>
                <a:ea typeface="Arial"/>
                <a:cs typeface="Arial"/>
                <a:sym typeface="Arial"/>
              </a:endParaRPr>
            </a:p>
          </p:txBody>
        </p:sp>
        <p:sp>
          <p:nvSpPr>
            <p:cNvPr id="684" name="Google Shape;684;p4"/>
            <p:cNvSpPr/>
            <p:nvPr/>
          </p:nvSpPr>
          <p:spPr>
            <a:xfrm>
              <a:off x="3043595" y="833682"/>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
            <p:cNvSpPr/>
            <p:nvPr/>
          </p:nvSpPr>
          <p:spPr>
            <a:xfrm rot="5400000">
              <a:off x="3545427" y="594366"/>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
            <p:cNvSpPr/>
            <p:nvPr/>
          </p:nvSpPr>
          <p:spPr>
            <a:xfrm>
              <a:off x="3349076" y="888840"/>
              <a:ext cx="1151773" cy="85266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
            <p:cNvSpPr txBox="1"/>
            <p:nvPr/>
          </p:nvSpPr>
          <p:spPr>
            <a:xfrm>
              <a:off x="3349076" y="888840"/>
              <a:ext cx="1151773" cy="852669"/>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4         </a:t>
              </a:r>
              <a:r>
                <a:rPr lang="en-US" sz="1400">
                  <a:solidFill>
                    <a:schemeClr val="dk1"/>
                  </a:solidFill>
                  <a:latin typeface="Arial"/>
                  <a:ea typeface="Arial"/>
                  <a:cs typeface="Arial"/>
                  <a:sym typeface="Arial"/>
                </a:rPr>
                <a:t> Principals: Associate Supt. Discussions and Review</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February (supports needed, specific challenges, coaching)</a:t>
              </a:r>
              <a:endParaRPr sz="1200">
                <a:solidFill>
                  <a:srgbClr val="FF0000"/>
                </a:solidFill>
                <a:latin typeface="Arial"/>
                <a:ea typeface="Arial"/>
                <a:cs typeface="Arial"/>
                <a:sym typeface="Arial"/>
              </a:endParaRPr>
            </a:p>
          </p:txBody>
        </p:sp>
        <p:sp>
          <p:nvSpPr>
            <p:cNvPr id="688" name="Google Shape;688;p4"/>
            <p:cNvSpPr/>
            <p:nvPr/>
          </p:nvSpPr>
          <p:spPr>
            <a:xfrm>
              <a:off x="4149172" y="524052"/>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
            <p:cNvSpPr/>
            <p:nvPr/>
          </p:nvSpPr>
          <p:spPr>
            <a:xfrm rot="5400000">
              <a:off x="4571861" y="333168"/>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
            <p:cNvSpPr/>
            <p:nvPr/>
          </p:nvSpPr>
          <p:spPr>
            <a:xfrm>
              <a:off x="4450827" y="641369"/>
              <a:ext cx="1093537"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
            <p:cNvSpPr txBox="1"/>
            <p:nvPr/>
          </p:nvSpPr>
          <p:spPr>
            <a:xfrm>
              <a:off x="4450827" y="641369"/>
              <a:ext cx="1093537" cy="755805"/>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rgbClr val="000000"/>
                  </a:solidFill>
                  <a:latin typeface="Arial"/>
                  <a:ea typeface="Arial"/>
                  <a:cs typeface="Arial"/>
                  <a:sym typeface="Arial"/>
                </a:rPr>
                <a:t>Step 5	</a:t>
              </a:r>
              <a:endParaRPr/>
            </a:p>
            <a:p>
              <a:pPr indent="0" lvl="0" marL="0" marR="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GO Team Feedback Session: Draft Budget Presented &amp; Discussed </a:t>
              </a:r>
              <a:r>
                <a:rPr lang="en-US" sz="1200">
                  <a:solidFill>
                    <a:srgbClr val="FF0000"/>
                  </a:solidFill>
                  <a:latin typeface="Calibri"/>
                  <a:ea typeface="Calibri"/>
                  <a:cs typeface="Calibri"/>
                  <a:sym typeface="Calibri"/>
                </a:rPr>
                <a:t>February – </a:t>
              </a:r>
              <a:r>
                <a:rPr lang="en-US" sz="1200">
                  <a:solidFill>
                    <a:srgbClr val="FF0000"/>
                  </a:solidFill>
                  <a:highlight>
                    <a:srgbClr val="FFFF00"/>
                  </a:highlight>
                  <a:latin typeface="Calibri"/>
                  <a:ea typeface="Calibri"/>
                  <a:cs typeface="Calibri"/>
                  <a:sym typeface="Calibri"/>
                </a:rPr>
                <a:t>multiple meetings</a:t>
              </a:r>
              <a:r>
                <a:rPr lang="en-US" sz="1200">
                  <a:solidFill>
                    <a:srgbClr val="FF0000"/>
                  </a:solidFill>
                  <a:latin typeface="Calibri"/>
                  <a:ea typeface="Calibri"/>
                  <a:cs typeface="Calibri"/>
                  <a:sym typeface="Calibri"/>
                </a:rPr>
                <a:t>, if necessary</a:t>
              </a:r>
              <a:endParaRPr/>
            </a:p>
          </p:txBody>
        </p:sp>
        <p:sp>
          <p:nvSpPr>
            <p:cNvPr id="692" name="Google Shape;692;p4"/>
            <p:cNvSpPr/>
            <p:nvPr/>
          </p:nvSpPr>
          <p:spPr>
            <a:xfrm>
              <a:off x="5175606" y="262855"/>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
            <p:cNvSpPr/>
            <p:nvPr/>
          </p:nvSpPr>
          <p:spPr>
            <a:xfrm rot="5400000">
              <a:off x="5627642" y="71971"/>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
            <p:cNvSpPr/>
            <p:nvPr/>
          </p:nvSpPr>
          <p:spPr>
            <a:xfrm>
              <a:off x="5483391" y="356719"/>
              <a:ext cx="1093994"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
            <p:cNvSpPr txBox="1"/>
            <p:nvPr/>
          </p:nvSpPr>
          <p:spPr>
            <a:xfrm>
              <a:off x="5483391" y="356719"/>
              <a:ext cx="1093994"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6               </a:t>
              </a:r>
              <a:r>
                <a:rPr b="0" lang="en-US" sz="1400">
                  <a:solidFill>
                    <a:schemeClr val="dk1"/>
                  </a:solidFill>
                  <a:latin typeface="Arial"/>
                  <a:ea typeface="Arial"/>
                  <a:cs typeface="Arial"/>
                  <a:sym typeface="Arial"/>
                </a:rPr>
                <a:t>Principals:</a:t>
              </a:r>
              <a:r>
                <a:rPr b="1" lang="en-US" sz="1600">
                  <a:solidFill>
                    <a:schemeClr val="dk1"/>
                  </a:solidFill>
                  <a:latin typeface="Arial"/>
                  <a:ea typeface="Arial"/>
                  <a:cs typeface="Arial"/>
                  <a:sym typeface="Arial"/>
                </a:rPr>
                <a:t> </a:t>
              </a:r>
              <a:r>
                <a:rPr b="0" lang="en-US" sz="1400">
                  <a:solidFill>
                    <a:schemeClr val="dk1"/>
                  </a:solidFill>
                  <a:latin typeface="Arial"/>
                  <a:ea typeface="Arial"/>
                  <a:cs typeface="Arial"/>
                  <a:sym typeface="Arial"/>
                </a:rPr>
                <a:t>HR Staffing Conferences Begin</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Late February  – Early March   </a:t>
              </a:r>
              <a:endParaRPr sz="1200">
                <a:solidFill>
                  <a:srgbClr val="FF0000"/>
                </a:solidFill>
                <a:latin typeface="Arial"/>
                <a:ea typeface="Arial"/>
                <a:cs typeface="Arial"/>
                <a:sym typeface="Arial"/>
              </a:endParaRPr>
            </a:p>
          </p:txBody>
        </p:sp>
        <p:sp>
          <p:nvSpPr>
            <p:cNvPr id="696" name="Google Shape;696;p4"/>
            <p:cNvSpPr/>
            <p:nvPr/>
          </p:nvSpPr>
          <p:spPr>
            <a:xfrm>
              <a:off x="6231387" y="1658"/>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
            <p:cNvSpPr/>
            <p:nvPr/>
          </p:nvSpPr>
          <p:spPr>
            <a:xfrm rot="5400000">
              <a:off x="6662058" y="-189225"/>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
            <p:cNvSpPr/>
            <p:nvPr/>
          </p:nvSpPr>
          <p:spPr>
            <a:xfrm>
              <a:off x="6556247" y="114703"/>
              <a:ext cx="862241"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
            <p:cNvSpPr txBox="1"/>
            <p:nvPr/>
          </p:nvSpPr>
          <p:spPr>
            <a:xfrm>
              <a:off x="6556247" y="114703"/>
              <a:ext cx="862241"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Step 7      </a:t>
              </a:r>
              <a:r>
                <a:rPr lang="en-US" sz="1400">
                  <a:solidFill>
                    <a:schemeClr val="dk1"/>
                  </a:solidFill>
                  <a:latin typeface="Arial"/>
                  <a:ea typeface="Arial"/>
                  <a:cs typeface="Arial"/>
                  <a:sym typeface="Arial"/>
                </a:rPr>
                <a:t>GO Team Final Budget Approval Meeting</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Budgets Approved by  March 17 </a:t>
              </a:r>
              <a:endParaRPr b="1" sz="1200">
                <a:solidFill>
                  <a:srgbClr val="FF0000"/>
                </a:solidFill>
                <a:latin typeface="Arial"/>
                <a:ea typeface="Arial"/>
                <a:cs typeface="Arial"/>
                <a:sym typeface="Arial"/>
              </a:endParaRPr>
            </a:p>
          </p:txBody>
        </p:sp>
      </p:grpSp>
      <p:pic>
        <p:nvPicPr>
          <p:cNvPr descr="Image result for you are here" id="700" name="Google Shape;700;p4"/>
          <p:cNvPicPr preferRelativeResize="0"/>
          <p:nvPr/>
        </p:nvPicPr>
        <p:blipFill rotWithShape="1">
          <a:blip r:embed="rId4">
            <a:alphaModFix/>
          </a:blip>
          <a:srcRect b="0" l="0" r="0" t="0"/>
          <a:stretch/>
        </p:blipFill>
        <p:spPr>
          <a:xfrm>
            <a:off x="4858464" y="1864170"/>
            <a:ext cx="570059" cy="831576"/>
          </a:xfrm>
          <a:prstGeom prst="rect">
            <a:avLst/>
          </a:prstGeom>
          <a:noFill/>
          <a:ln>
            <a:noFill/>
          </a:ln>
        </p:spPr>
      </p:pic>
      <p:sp>
        <p:nvSpPr>
          <p:cNvPr id="701" name="Google Shape;701;p4"/>
          <p:cNvSpPr/>
          <p:nvPr/>
        </p:nvSpPr>
        <p:spPr>
          <a:xfrm>
            <a:off x="4107293" y="5981275"/>
            <a:ext cx="3405863" cy="253916"/>
          </a:xfrm>
          <a:prstGeom prst="rect">
            <a:avLst/>
          </a:prstGeom>
          <a:noFill/>
          <a:ln cap="flat" cmpd="sng" w="38100">
            <a:solidFill>
              <a:srgbClr val="9F5C1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50">
                <a:solidFill>
                  <a:srgbClr val="000000"/>
                </a:solidFill>
                <a:latin typeface="Calibri"/>
                <a:ea typeface="Calibri"/>
                <a:cs typeface="Calibri"/>
                <a:sym typeface="Calibri"/>
              </a:rPr>
              <a:t>GO Teams are encouraged to have ongoing conversations</a:t>
            </a:r>
            <a:endParaRPr/>
          </a:p>
        </p:txBody>
      </p:sp>
      <p:sp>
        <p:nvSpPr>
          <p:cNvPr id="702" name="Google Shape;702;p4"/>
          <p:cNvSpPr txBox="1"/>
          <p:nvPr/>
        </p:nvSpPr>
        <p:spPr>
          <a:xfrm>
            <a:off x="2032480" y="324575"/>
            <a:ext cx="6556249" cy="831576"/>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3000"/>
              <a:buFont typeface="Trebuchet MS"/>
              <a:buNone/>
            </a:pPr>
            <a:r>
              <a:rPr b="1" lang="en-US" sz="3000">
                <a:solidFill>
                  <a:srgbClr val="000000"/>
                </a:solidFill>
                <a:latin typeface="Trebuchet MS"/>
                <a:ea typeface="Trebuchet MS"/>
                <a:cs typeface="Trebuchet MS"/>
                <a:sym typeface="Trebuchet MS"/>
              </a:rPr>
              <a:t>Overview of FY ‘24 GO Team Budget Process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5"/>
          <p:cNvSpPr txBox="1"/>
          <p:nvPr>
            <p:ph type="ctrTitle"/>
          </p:nvPr>
        </p:nvSpPr>
        <p:spPr>
          <a:xfrm>
            <a:off x="393572" y="22415"/>
            <a:ext cx="6846189" cy="696913"/>
          </a:xfrm>
          <a:prstGeom prst="rect">
            <a:avLst/>
          </a:prstGeom>
          <a:noFill/>
          <a:ln>
            <a:noFill/>
          </a:ln>
        </p:spPr>
        <p:txBody>
          <a:bodyPr anchorCtr="0" anchor="ctr" bIns="45700" lIns="91425" spcFirstLastPara="1" rIns="91425" wrap="square" tIns="45700">
            <a:noAutofit/>
          </a:bodyPr>
          <a:lstStyle/>
          <a:p>
            <a:pPr indent="0" lvl="0" marL="0" marR="0" rtl="0" algn="l">
              <a:lnSpc>
                <a:spcPct val="91399"/>
              </a:lnSpc>
              <a:spcBef>
                <a:spcPts val="0"/>
              </a:spcBef>
              <a:spcAft>
                <a:spcPts val="0"/>
              </a:spcAft>
              <a:buClr>
                <a:schemeClr val="dk1"/>
              </a:buClr>
              <a:buSzPts val="1000"/>
              <a:buFont typeface="Calibri"/>
              <a:buNone/>
            </a:pPr>
            <a:r>
              <a:rPr b="1" i="0" lang="en-US" sz="4000" u="sng" cap="none" strike="noStrike">
                <a:solidFill>
                  <a:schemeClr val="dk1"/>
                </a:solidFill>
                <a:latin typeface="Calibri"/>
                <a:ea typeface="Calibri"/>
                <a:cs typeface="Calibri"/>
                <a:sym typeface="Calibri"/>
              </a:rPr>
              <a:t>Budget Allocation Meeting</a:t>
            </a:r>
            <a:endParaRPr/>
          </a:p>
        </p:txBody>
      </p:sp>
      <p:sp>
        <p:nvSpPr>
          <p:cNvPr id="708" name="Google Shape;708;p5"/>
          <p:cNvSpPr txBox="1"/>
          <p:nvPr>
            <p:ph idx="1" type="subTitle"/>
          </p:nvPr>
        </p:nvSpPr>
        <p:spPr>
          <a:xfrm>
            <a:off x="241172" y="1019175"/>
            <a:ext cx="7426453" cy="5816410"/>
          </a:xfrm>
          <a:prstGeom prst="rect">
            <a:avLst/>
          </a:prstGeom>
          <a:noFill/>
          <a:ln>
            <a:noFill/>
          </a:ln>
        </p:spPr>
        <p:txBody>
          <a:bodyPr anchorCtr="0" anchor="t" bIns="45700" lIns="91425" spcFirstLastPara="1" rIns="91425" wrap="square" tIns="45700">
            <a:noAutofit/>
          </a:bodyPr>
          <a:lstStyle/>
          <a:p>
            <a:pPr indent="0" lvl="0" marL="63500" marR="0" rtl="0" algn="l">
              <a:lnSpc>
                <a:spcPct val="100000"/>
              </a:lnSpc>
              <a:spcBef>
                <a:spcPts val="0"/>
              </a:spcBef>
              <a:spcAft>
                <a:spcPts val="0"/>
              </a:spcAft>
              <a:buClr>
                <a:schemeClr val="accent3"/>
              </a:buClr>
              <a:buSzPts val="2800"/>
              <a:buNone/>
            </a:pPr>
            <a:r>
              <a:rPr b="1" lang="en-US" sz="2800" u="sng">
                <a:solidFill>
                  <a:schemeClr val="accent3"/>
                </a:solidFill>
              </a:rPr>
              <a:t>What</a:t>
            </a:r>
            <a:endParaRPr/>
          </a:p>
          <a:p>
            <a:pPr indent="6350" lvl="0" marL="57150" marR="0" rtl="0" algn="l">
              <a:lnSpc>
                <a:spcPct val="100000"/>
              </a:lnSpc>
              <a:spcBef>
                <a:spcPts val="0"/>
              </a:spcBef>
              <a:spcAft>
                <a:spcPts val="0"/>
              </a:spcAft>
              <a:buClr>
                <a:schemeClr val="accent5"/>
              </a:buClr>
              <a:buSzPts val="2200"/>
              <a:buNone/>
            </a:pPr>
            <a:r>
              <a:rPr lang="en-US" sz="2200">
                <a:solidFill>
                  <a:schemeClr val="accent5"/>
                </a:solidFill>
              </a:rPr>
              <a:t>The first GO Team meeting is when the principal will provide an overview of the budget allocation for GO Team members and the general public. </a:t>
            </a:r>
            <a:endParaRPr/>
          </a:p>
          <a:p>
            <a:pPr indent="0" lvl="0" marL="63500" rtl="0" algn="l">
              <a:lnSpc>
                <a:spcPct val="100000"/>
              </a:lnSpc>
              <a:spcBef>
                <a:spcPts val="1200"/>
              </a:spcBef>
              <a:spcAft>
                <a:spcPts val="0"/>
              </a:spcAft>
              <a:buClr>
                <a:schemeClr val="accent3"/>
              </a:buClr>
              <a:buSzPts val="2800"/>
              <a:buNone/>
            </a:pPr>
            <a:r>
              <a:rPr b="1" lang="en-US" sz="2800" u="sng">
                <a:solidFill>
                  <a:schemeClr val="accent3"/>
                </a:solidFill>
              </a:rPr>
              <a:t>Why</a:t>
            </a:r>
            <a:endParaRPr/>
          </a:p>
          <a:p>
            <a:pPr indent="6350" lvl="0" marL="57150" rtl="0" algn="l">
              <a:lnSpc>
                <a:spcPct val="100000"/>
              </a:lnSpc>
              <a:spcBef>
                <a:spcPts val="0"/>
              </a:spcBef>
              <a:spcAft>
                <a:spcPts val="0"/>
              </a:spcAft>
              <a:buClr>
                <a:schemeClr val="accent5"/>
              </a:buClr>
              <a:buSzPts val="2200"/>
              <a:buNone/>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endParaRPr/>
          </a:p>
          <a:p>
            <a:pPr indent="0" lvl="0" marL="63500" rtl="0" algn="l">
              <a:lnSpc>
                <a:spcPct val="100000"/>
              </a:lnSpc>
              <a:spcBef>
                <a:spcPts val="1800"/>
              </a:spcBef>
              <a:spcAft>
                <a:spcPts val="0"/>
              </a:spcAft>
              <a:buClr>
                <a:schemeClr val="accent3"/>
              </a:buClr>
              <a:buSzPts val="2800"/>
              <a:buNone/>
            </a:pPr>
            <a:r>
              <a:rPr b="1" lang="en-US" sz="2800" u="sng">
                <a:solidFill>
                  <a:schemeClr val="accent3"/>
                </a:solidFill>
              </a:rPr>
              <a:t>When</a:t>
            </a:r>
            <a:endParaRPr/>
          </a:p>
          <a:p>
            <a:pPr indent="-457200" lvl="0" marL="520700" rtl="0" algn="l">
              <a:lnSpc>
                <a:spcPct val="100000"/>
              </a:lnSpc>
              <a:spcBef>
                <a:spcPts val="600"/>
              </a:spcBef>
              <a:spcAft>
                <a:spcPts val="0"/>
              </a:spcAft>
              <a:buClr>
                <a:schemeClr val="accent5"/>
              </a:buClr>
              <a:buSzPts val="2200"/>
              <a:buNone/>
            </a:pPr>
            <a:r>
              <a:rPr lang="en-US" sz="2200">
                <a:solidFill>
                  <a:schemeClr val="accent5"/>
                </a:solidFill>
              </a:rPr>
              <a:t>End of January- Early February</a:t>
            </a:r>
            <a:endParaRPr/>
          </a:p>
        </p:txBody>
      </p:sp>
      <p:sp>
        <p:nvSpPr>
          <p:cNvPr id="709" name="Google Shape;709;p5"/>
          <p:cNvSpPr txBox="1"/>
          <p:nvPr>
            <p:ph idx="4294967295" type="sldNum"/>
          </p:nvPr>
        </p:nvSpPr>
        <p:spPr>
          <a:xfrm>
            <a:off x="10071100" y="-1348042"/>
            <a:ext cx="1621258" cy="734011"/>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6"/>
          <p:cNvSpPr txBox="1"/>
          <p:nvPr>
            <p:ph type="title"/>
          </p:nvPr>
        </p:nvSpPr>
        <p:spPr>
          <a:xfrm>
            <a:off x="0" y="188912"/>
            <a:ext cx="12192000" cy="542608"/>
          </a:xfrm>
          <a:prstGeom prst="rect">
            <a:avLst/>
          </a:prstGeom>
          <a:noFill/>
          <a:ln>
            <a:noFill/>
          </a:ln>
        </p:spPr>
        <p:txBody>
          <a:bodyPr anchorCtr="0" anchor="b" bIns="45700" lIns="91425" spcFirstLastPara="1" rIns="91425" wrap="square" tIns="45700">
            <a:noAutofit/>
          </a:bodyPr>
          <a:lstStyle/>
          <a:p>
            <a:pPr indent="0" lvl="0" marL="0" rtl="0" algn="ctr">
              <a:lnSpc>
                <a:spcPct val="114250"/>
              </a:lnSpc>
              <a:spcBef>
                <a:spcPts val="0"/>
              </a:spcBef>
              <a:spcAft>
                <a:spcPts val="0"/>
              </a:spcAft>
              <a:buClr>
                <a:schemeClr val="accent6"/>
              </a:buClr>
              <a:buSzPts val="3200"/>
              <a:buFont typeface="Arial Black"/>
              <a:buNone/>
            </a:pPr>
            <a:r>
              <a:rPr lang="en-US" sz="3200"/>
              <a:t>FY24 BUDGET DEVELOPMENT PROCESS</a:t>
            </a:r>
            <a:endParaRPr/>
          </a:p>
        </p:txBody>
      </p:sp>
      <p:sp>
        <p:nvSpPr>
          <p:cNvPr id="715" name="Google Shape;715;p6"/>
          <p:cNvSpPr txBox="1"/>
          <p:nvPr>
            <p:ph idx="2" type="body"/>
          </p:nvPr>
        </p:nvSpPr>
        <p:spPr>
          <a:xfrm>
            <a:off x="1266826" y="1116874"/>
            <a:ext cx="3757818" cy="494057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00627E"/>
              </a:buClr>
              <a:buSzPct val="100000"/>
              <a:buNone/>
            </a:pPr>
            <a:r>
              <a:rPr b="1" lang="en-US" sz="2400" u="sng">
                <a:solidFill>
                  <a:srgbClr val="00627E"/>
                </a:solidFill>
                <a:latin typeface="Calibri"/>
                <a:ea typeface="Calibri"/>
                <a:cs typeface="Calibri"/>
                <a:sym typeface="Calibri"/>
              </a:rPr>
              <a:t>Principal’s Role</a:t>
            </a:r>
            <a:endParaRPr/>
          </a:p>
          <a:p>
            <a:pPr indent="-171481" lvl="0" marL="171450" rtl="0" algn="l">
              <a:lnSpc>
                <a:spcPct val="110000"/>
              </a:lnSpc>
              <a:spcBef>
                <a:spcPts val="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Design the budget and propose operational changes that can raise student achievement</a:t>
            </a:r>
            <a:endParaRPr/>
          </a:p>
          <a:p>
            <a:pPr indent="-171481" lvl="0" marL="171450" rtl="0" algn="l">
              <a:lnSpc>
                <a:spcPct val="11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Flesh out strategies, implement and manage them at the school level </a:t>
            </a:r>
            <a:endParaRPr/>
          </a:p>
          <a:p>
            <a:pPr indent="-171481" lvl="0" marL="171450" rtl="0" algn="l">
              <a:lnSpc>
                <a:spcPct val="11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Focus on the day-to-day operations</a:t>
            </a:r>
            <a:endParaRPr/>
          </a:p>
          <a:p>
            <a:pPr indent="-171481" lvl="0" marL="171450" rtl="0" algn="l">
              <a:lnSpc>
                <a:spcPct val="11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Serve as the expert on the school</a:t>
            </a:r>
            <a:endParaRPr/>
          </a:p>
          <a:p>
            <a:pPr indent="-171481" lvl="0" marL="171450" rtl="0" algn="l">
              <a:lnSpc>
                <a:spcPct val="11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Hire quality instructional and support personnel</a:t>
            </a:r>
            <a:endParaRPr/>
          </a:p>
          <a:p>
            <a:pPr indent="0" lvl="0" marL="0" rtl="0" algn="l">
              <a:lnSpc>
                <a:spcPct val="100000"/>
              </a:lnSpc>
              <a:spcBef>
                <a:spcPts val="870"/>
              </a:spcBef>
              <a:spcAft>
                <a:spcPts val="0"/>
              </a:spcAft>
              <a:buClr>
                <a:schemeClr val="accent6"/>
              </a:buClr>
              <a:buSzPct val="100000"/>
              <a:buNone/>
            </a:pPr>
            <a:r>
              <a:t/>
            </a:r>
            <a:endParaRPr sz="1600">
              <a:latin typeface="Calibri"/>
              <a:ea typeface="Calibri"/>
              <a:cs typeface="Calibri"/>
              <a:sym typeface="Calibri"/>
            </a:endParaRPr>
          </a:p>
          <a:p>
            <a:pPr indent="0" lvl="0" marL="0" rtl="0" algn="l">
              <a:lnSpc>
                <a:spcPct val="100000"/>
              </a:lnSpc>
              <a:spcBef>
                <a:spcPts val="270"/>
              </a:spcBef>
              <a:spcAft>
                <a:spcPts val="0"/>
              </a:spcAft>
              <a:buClr>
                <a:srgbClr val="00627E"/>
              </a:buClr>
              <a:buSzPct val="100000"/>
              <a:buNone/>
            </a:pPr>
            <a:r>
              <a:rPr b="1" lang="en-US" sz="2200" u="sng">
                <a:solidFill>
                  <a:srgbClr val="00627E"/>
                </a:solidFill>
                <a:latin typeface="Calibri"/>
                <a:ea typeface="Calibri"/>
                <a:cs typeface="Calibri"/>
                <a:sym typeface="Calibri"/>
              </a:rPr>
              <a:t>The GO Team’s Role</a:t>
            </a:r>
            <a:endParaRPr/>
          </a:p>
          <a:p>
            <a:pPr indent="-171481" lvl="0" marL="171450" rtl="0" algn="l">
              <a:lnSpc>
                <a:spcPct val="120000"/>
              </a:lnSpc>
              <a:spcBef>
                <a:spcPts val="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Focus on the big picture (</a:t>
            </a:r>
            <a:r>
              <a:rPr lang="en-US" sz="1700" u="sng">
                <a:solidFill>
                  <a:schemeClr val="dk1"/>
                </a:solidFill>
                <a:latin typeface="Calibri"/>
                <a:ea typeface="Calibri"/>
                <a:cs typeface="Calibri"/>
                <a:sym typeface="Calibri"/>
              </a:rPr>
              <a:t>positions and resources, not people</a:t>
            </a:r>
            <a:r>
              <a:rPr lang="en-US" sz="1700">
                <a:solidFill>
                  <a:schemeClr val="dk1"/>
                </a:solidFill>
                <a:latin typeface="Calibri"/>
                <a:ea typeface="Calibri"/>
                <a:cs typeface="Calibri"/>
                <a:sym typeface="Calibri"/>
              </a:rPr>
              <a:t>)</a:t>
            </a:r>
            <a:endParaRPr/>
          </a:p>
          <a:p>
            <a:pPr indent="-171481" lvl="0" marL="171450" rtl="0" algn="l">
              <a:lnSpc>
                <a:spcPct val="120000"/>
              </a:lnSpc>
              <a:spcBef>
                <a:spcPts val="600"/>
              </a:spcBef>
              <a:spcAft>
                <a:spcPts val="0"/>
              </a:spcAft>
              <a:buClr>
                <a:schemeClr val="dk1"/>
              </a:buClr>
              <a:buSzPct val="100000"/>
              <a:buFont typeface="Arial"/>
              <a:buChar char="•"/>
            </a:pPr>
            <a:r>
              <a:rPr lang="en-US" sz="1700">
                <a:solidFill>
                  <a:schemeClr val="dk1"/>
                </a:solidFill>
                <a:latin typeface="Calibri"/>
                <a:ea typeface="Calibri"/>
                <a:cs typeface="Calibri"/>
                <a:sym typeface="Calibri"/>
              </a:rPr>
              <a:t>Ensure that the budget is </a:t>
            </a:r>
            <a:r>
              <a:rPr lang="en-US" sz="1700" u="sng">
                <a:solidFill>
                  <a:schemeClr val="dk1"/>
                </a:solidFill>
                <a:latin typeface="Calibri"/>
                <a:ea typeface="Calibri"/>
                <a:cs typeface="Calibri"/>
                <a:sym typeface="Calibri"/>
              </a:rPr>
              <a:t>aligned</a:t>
            </a:r>
            <a:r>
              <a:rPr lang="en-US" sz="1700">
                <a:solidFill>
                  <a:schemeClr val="dk1"/>
                </a:solidFill>
                <a:latin typeface="Calibri"/>
                <a:ea typeface="Calibri"/>
                <a:cs typeface="Calibri"/>
                <a:sym typeface="Calibri"/>
              </a:rPr>
              <a:t> to the school’s mission and vision and that </a:t>
            </a:r>
            <a:r>
              <a:rPr lang="en-US" sz="1700" u="sng">
                <a:solidFill>
                  <a:schemeClr val="dk1"/>
                </a:solidFill>
                <a:latin typeface="Calibri"/>
                <a:ea typeface="Calibri"/>
                <a:cs typeface="Calibri"/>
                <a:sym typeface="Calibri"/>
              </a:rPr>
              <a:t>resources are allocated to support key strategic priorities</a:t>
            </a:r>
            <a:endParaRPr/>
          </a:p>
          <a:p>
            <a:pPr indent="0" lvl="0" marL="0" rtl="0" algn="l">
              <a:lnSpc>
                <a:spcPct val="100000"/>
              </a:lnSpc>
              <a:spcBef>
                <a:spcPts val="870"/>
              </a:spcBef>
              <a:spcAft>
                <a:spcPts val="0"/>
              </a:spcAft>
              <a:buClr>
                <a:schemeClr val="accent6"/>
              </a:buClr>
              <a:buSzPct val="100000"/>
              <a:buNone/>
            </a:pPr>
            <a:r>
              <a:t/>
            </a:r>
            <a:endParaRPr>
              <a:latin typeface="Calibri"/>
              <a:ea typeface="Calibri"/>
              <a:cs typeface="Calibri"/>
              <a:sym typeface="Calibri"/>
            </a:endParaRPr>
          </a:p>
          <a:p>
            <a:pPr indent="0" lvl="0" marL="0" rtl="0" algn="l">
              <a:lnSpc>
                <a:spcPct val="100000"/>
              </a:lnSpc>
              <a:spcBef>
                <a:spcPts val="270"/>
              </a:spcBef>
              <a:spcAft>
                <a:spcPts val="0"/>
              </a:spcAft>
              <a:buClr>
                <a:schemeClr val="accent6"/>
              </a:buClr>
              <a:buSzPct val="100000"/>
              <a:buNone/>
            </a:pPr>
            <a:r>
              <a:t/>
            </a:r>
            <a:endParaRPr>
              <a:latin typeface="Calibri"/>
              <a:ea typeface="Calibri"/>
              <a:cs typeface="Calibri"/>
              <a:sym typeface="Calibri"/>
            </a:endParaRPr>
          </a:p>
          <a:p>
            <a:pPr indent="0" lvl="0" marL="0" rtl="0" algn="l">
              <a:lnSpc>
                <a:spcPct val="100000"/>
              </a:lnSpc>
              <a:spcBef>
                <a:spcPts val="270"/>
              </a:spcBef>
              <a:spcAft>
                <a:spcPts val="0"/>
              </a:spcAft>
              <a:buClr>
                <a:schemeClr val="accent6"/>
              </a:buClr>
              <a:buSzPct val="100000"/>
              <a:buNone/>
            </a:pPr>
            <a:r>
              <a:t/>
            </a:r>
            <a:endParaRPr>
              <a:latin typeface="Calibri"/>
              <a:ea typeface="Calibri"/>
              <a:cs typeface="Calibri"/>
              <a:sym typeface="Calibri"/>
            </a:endParaRPr>
          </a:p>
          <a:p>
            <a:pPr indent="0" lvl="0" marL="0" rtl="0" algn="l">
              <a:lnSpc>
                <a:spcPct val="100000"/>
              </a:lnSpc>
              <a:spcBef>
                <a:spcPts val="270"/>
              </a:spcBef>
              <a:spcAft>
                <a:spcPts val="0"/>
              </a:spcAft>
              <a:buClr>
                <a:schemeClr val="accent6"/>
              </a:buClr>
              <a:buSzPct val="100000"/>
              <a:buNone/>
            </a:pPr>
            <a:r>
              <a:t/>
            </a:r>
            <a:endParaRPr/>
          </a:p>
        </p:txBody>
      </p:sp>
      <p:sp>
        <p:nvSpPr>
          <p:cNvPr id="716" name="Google Shape;716;p6"/>
          <p:cNvSpPr txBox="1"/>
          <p:nvPr>
            <p:ph idx="12" type="sldNum"/>
          </p:nvPr>
        </p:nvSpPr>
        <p:spPr>
          <a:xfrm>
            <a:off x="190500" y="6373813"/>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pic>
        <p:nvPicPr>
          <p:cNvPr id="717" name="Google Shape;717;p6"/>
          <p:cNvPicPr preferRelativeResize="0"/>
          <p:nvPr>
            <p:ph idx="1" type="body"/>
          </p:nvPr>
        </p:nvPicPr>
        <p:blipFill rotWithShape="1">
          <a:blip r:embed="rId3">
            <a:alphaModFix/>
          </a:blip>
          <a:srcRect b="0" l="0" r="46897" t="3534"/>
          <a:stretch/>
        </p:blipFill>
        <p:spPr>
          <a:xfrm>
            <a:off x="5287199" y="1044856"/>
            <a:ext cx="4063798" cy="5624232"/>
          </a:xfrm>
          <a:prstGeom prst="rect">
            <a:avLst/>
          </a:prstGeom>
          <a:noFill/>
          <a:ln>
            <a:noFill/>
          </a:ln>
        </p:spPr>
      </p:pic>
      <p:sp>
        <p:nvSpPr>
          <p:cNvPr id="718" name="Google Shape;718;p6"/>
          <p:cNvSpPr/>
          <p:nvPr/>
        </p:nvSpPr>
        <p:spPr>
          <a:xfrm rot="-2248755">
            <a:off x="6319863" y="996073"/>
            <a:ext cx="786776" cy="1612226"/>
          </a:xfrm>
          <a:prstGeom prst="down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sp>
        <p:nvSpPr>
          <p:cNvPr id="719" name="Google Shape;719;p6"/>
          <p:cNvSpPr/>
          <p:nvPr/>
        </p:nvSpPr>
        <p:spPr>
          <a:xfrm rot="2126405">
            <a:off x="8428166" y="1047520"/>
            <a:ext cx="744346" cy="1562707"/>
          </a:xfrm>
          <a:prstGeom prst="down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pic>
        <p:nvPicPr>
          <p:cNvPr id="725" name="Google Shape;725;p7"/>
          <p:cNvPicPr preferRelativeResize="0"/>
          <p:nvPr/>
        </p:nvPicPr>
        <p:blipFill rotWithShape="1">
          <a:blip r:embed="rId3">
            <a:alphaModFix/>
          </a:blip>
          <a:srcRect b="0" l="0" r="0" t="3328"/>
          <a:stretch/>
        </p:blipFill>
        <p:spPr>
          <a:xfrm>
            <a:off x="4384250" y="1598418"/>
            <a:ext cx="6089440" cy="4484819"/>
          </a:xfrm>
          <a:prstGeom prst="rect">
            <a:avLst/>
          </a:prstGeom>
          <a:noFill/>
          <a:ln>
            <a:noFill/>
          </a:ln>
        </p:spPr>
      </p:pic>
      <p:sp>
        <p:nvSpPr>
          <p:cNvPr id="726" name="Google Shape;726;p7"/>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EB Garamond"/>
              <a:ea typeface="EB Garamond"/>
              <a:cs typeface="EB Garamond"/>
              <a:sym typeface="EB Garamond"/>
            </a:endParaRPr>
          </a:p>
        </p:txBody>
      </p:sp>
      <p:pic>
        <p:nvPicPr>
          <p:cNvPr id="727" name="Google Shape;727;p7"/>
          <p:cNvPicPr preferRelativeResize="0"/>
          <p:nvPr/>
        </p:nvPicPr>
        <p:blipFill rotWithShape="1">
          <a:blip r:embed="rId4">
            <a:alphaModFix/>
          </a:blip>
          <a:srcRect b="0" l="0" r="0" t="0"/>
          <a:stretch/>
        </p:blipFill>
        <p:spPr>
          <a:xfrm>
            <a:off x="9411271" y="6219825"/>
            <a:ext cx="1160412" cy="523875"/>
          </a:xfrm>
          <a:prstGeom prst="rect">
            <a:avLst/>
          </a:prstGeom>
          <a:noFill/>
          <a:ln>
            <a:noFill/>
          </a:ln>
        </p:spPr>
      </p:pic>
      <p:sp>
        <p:nvSpPr>
          <p:cNvPr id="728" name="Google Shape;728;p7"/>
          <p:cNvSpPr txBox="1"/>
          <p:nvPr/>
        </p:nvSpPr>
        <p:spPr>
          <a:xfrm>
            <a:off x="4074696" y="92450"/>
            <a:ext cx="666300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dk1"/>
                </a:solidFill>
                <a:latin typeface="Arial Black"/>
                <a:ea typeface="Arial Black"/>
                <a:cs typeface="Arial Black"/>
                <a:sym typeface="Arial Black"/>
              </a:rPr>
              <a:t>(School Name) Strategic Plan </a:t>
            </a:r>
            <a:endParaRPr/>
          </a:p>
        </p:txBody>
      </p:sp>
      <p:sp>
        <p:nvSpPr>
          <p:cNvPr id="729" name="Google Shape;729;p7"/>
          <p:cNvSpPr txBox="1"/>
          <p:nvPr/>
        </p:nvSpPr>
        <p:spPr>
          <a:xfrm>
            <a:off x="4228647" y="1004720"/>
            <a:ext cx="587146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0000"/>
                </a:solidFill>
                <a:latin typeface="EB Garamond"/>
                <a:ea typeface="EB Garamond"/>
                <a:cs typeface="EB Garamond"/>
                <a:sym typeface="EB Garamond"/>
              </a:rPr>
              <a:t>(Insert Copy of Approved Strategic Plan Here)</a:t>
            </a:r>
            <a:endParaRPr/>
          </a:p>
          <a:p>
            <a:pPr indent="0" lvl="0" marL="0" marR="0" rtl="0" algn="l">
              <a:spcBef>
                <a:spcPts val="0"/>
              </a:spcBef>
              <a:spcAft>
                <a:spcPts val="0"/>
              </a:spcAft>
              <a:buNone/>
            </a:pPr>
            <a:r>
              <a:t/>
            </a:r>
            <a:endParaRPr sz="1800">
              <a:solidFill>
                <a:schemeClr val="dk1"/>
              </a:solidFill>
              <a:latin typeface="EB Garamond"/>
              <a:ea typeface="EB Garamond"/>
              <a:cs typeface="EB Garamond"/>
              <a:sym typeface="EB Garamond"/>
            </a:endParaRPr>
          </a:p>
        </p:txBody>
      </p:sp>
      <p:sp>
        <p:nvSpPr>
          <p:cNvPr id="730" name="Google Shape;730;p7"/>
          <p:cNvSpPr txBox="1"/>
          <p:nvPr/>
        </p:nvSpPr>
        <p:spPr>
          <a:xfrm rot="-1509551">
            <a:off x="5238096" y="2998113"/>
            <a:ext cx="4336205"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000">
                <a:solidFill>
                  <a:schemeClr val="accent2"/>
                </a:solidFill>
                <a:latin typeface="EB Garamond"/>
                <a:ea typeface="EB Garamond"/>
                <a:cs typeface="EB Garamond"/>
                <a:sym typeface="EB Garamond"/>
              </a:rPr>
              <a:t>Example</a:t>
            </a:r>
            <a:endParaRPr/>
          </a:p>
        </p:txBody>
      </p:sp>
      <p:sp>
        <p:nvSpPr>
          <p:cNvPr id="731" name="Google Shape;731;p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8"/>
          <p:cNvSpPr txBox="1"/>
          <p:nvPr/>
        </p:nvSpPr>
        <p:spPr>
          <a:xfrm>
            <a:off x="1575274" y="261258"/>
            <a:ext cx="6217066" cy="1929137"/>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chemeClr val="dk1"/>
              </a:buClr>
              <a:buSzPts val="4800"/>
              <a:buFont typeface="Arial"/>
              <a:buNone/>
            </a:pPr>
            <a:r>
              <a:rPr b="1" i="1" lang="en-US" sz="4800">
                <a:solidFill>
                  <a:schemeClr val="dk1"/>
                </a:solidFill>
                <a:latin typeface="Arial"/>
                <a:ea typeface="Arial"/>
                <a:cs typeface="Arial"/>
                <a:sym typeface="Arial"/>
              </a:rPr>
              <a:t>Toomer</a:t>
            </a:r>
            <a:endParaRPr b="1" sz="4500">
              <a:solidFill>
                <a:srgbClr val="D47B22"/>
              </a:solidFill>
              <a:latin typeface="Arial"/>
              <a:ea typeface="Arial"/>
              <a:cs typeface="Arial"/>
              <a:sym typeface="Arial"/>
            </a:endParaRPr>
          </a:p>
        </p:txBody>
      </p:sp>
      <p:sp>
        <p:nvSpPr>
          <p:cNvPr id="737" name="Google Shape;737;p8"/>
          <p:cNvSpPr txBox="1"/>
          <p:nvPr/>
        </p:nvSpPr>
        <p:spPr>
          <a:xfrm>
            <a:off x="1876513" y="2465996"/>
            <a:ext cx="5614586" cy="300082"/>
          </a:xfrm>
          <a:prstGeom prst="rect">
            <a:avLst/>
          </a:prstGeom>
          <a:noFill/>
          <a:ln>
            <a:noFill/>
          </a:ln>
        </p:spPr>
        <p:txBody>
          <a:bodyPr anchorCtr="0" anchor="t" bIns="45700" lIns="91425" spcFirstLastPara="1" rIns="91425" wrap="square" tIns="45700">
            <a:spAutoFit/>
          </a:bodyPr>
          <a:lstStyle/>
          <a:p>
            <a:pPr indent="-171450" lvl="0" marL="257175" marR="0" rtl="0" algn="l">
              <a:spcBef>
                <a:spcPts val="0"/>
              </a:spcBef>
              <a:spcAft>
                <a:spcPts val="0"/>
              </a:spcAft>
              <a:buClr>
                <a:schemeClr val="dk1"/>
              </a:buClr>
              <a:buSzPts val="1350"/>
              <a:buFont typeface="Arial"/>
              <a:buNone/>
            </a:pPr>
            <a:r>
              <a:t/>
            </a:r>
            <a:endParaRPr b="1" sz="1350">
              <a:solidFill>
                <a:srgbClr val="000000"/>
              </a:solidFill>
              <a:latin typeface="Arial"/>
              <a:ea typeface="Arial"/>
              <a:cs typeface="Arial"/>
              <a:sym typeface="Arial"/>
            </a:endParaRPr>
          </a:p>
        </p:txBody>
      </p:sp>
      <p:sp>
        <p:nvSpPr>
          <p:cNvPr id="738" name="Google Shape;738;p8"/>
          <p:cNvSpPr txBox="1"/>
          <p:nvPr/>
        </p:nvSpPr>
        <p:spPr>
          <a:xfrm>
            <a:off x="2381737" y="2741599"/>
            <a:ext cx="5244254" cy="300082"/>
          </a:xfrm>
          <a:prstGeom prst="rect">
            <a:avLst/>
          </a:prstGeom>
          <a:noFill/>
          <a:ln>
            <a:noFill/>
          </a:ln>
        </p:spPr>
        <p:txBody>
          <a:bodyPr anchorCtr="0" anchor="t" bIns="45700" lIns="91425" spcFirstLastPara="1" rIns="91425" wrap="square" tIns="45700">
            <a:spAutoFit/>
          </a:bodyPr>
          <a:lstStyle/>
          <a:p>
            <a:pPr indent="-257175" lvl="0" marL="257175" marR="0" rtl="0" algn="l">
              <a:spcBef>
                <a:spcPts val="0"/>
              </a:spcBef>
              <a:spcAft>
                <a:spcPts val="0"/>
              </a:spcAft>
              <a:buClr>
                <a:srgbClr val="000000"/>
              </a:buClr>
              <a:buSzPts val="1350"/>
              <a:buFont typeface="Arial"/>
              <a:buAutoNum type="arabicPeriod"/>
            </a:pPr>
            <a:r>
              <a:rPr lang="en-US" sz="1350">
                <a:solidFill>
                  <a:srgbClr val="000000"/>
                </a:solidFill>
                <a:latin typeface="Arial"/>
                <a:ea typeface="Arial"/>
                <a:cs typeface="Arial"/>
                <a:sym typeface="Arial"/>
              </a:rPr>
              <a:t> </a:t>
            </a:r>
            <a:endParaRPr/>
          </a:p>
        </p:txBody>
      </p:sp>
      <p:sp>
        <p:nvSpPr>
          <p:cNvPr id="739" name="Google Shape;739;p8"/>
          <p:cNvSpPr/>
          <p:nvPr/>
        </p:nvSpPr>
        <p:spPr>
          <a:xfrm>
            <a:off x="1818487" y="2798064"/>
            <a:ext cx="377190" cy="2654046"/>
          </a:xfrm>
          <a:prstGeom prst="downArrow">
            <a:avLst>
              <a:gd fmla="val 50000" name="adj1"/>
              <a:gd fmla="val 50000" name="adj2"/>
            </a:avLst>
          </a:prstGeom>
          <a:solidFill>
            <a:schemeClr val="accent1"/>
          </a:solidFill>
          <a:ln cap="flat" cmpd="sng" w="12700">
            <a:solidFill>
              <a:srgbClr val="54144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sp>
        <p:nvSpPr>
          <p:cNvPr id="740" name="Google Shape;740;p8"/>
          <p:cNvSpPr txBox="1"/>
          <p:nvPr/>
        </p:nvSpPr>
        <p:spPr>
          <a:xfrm>
            <a:off x="1719023" y="2554982"/>
            <a:ext cx="6206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83A9"/>
                </a:solidFill>
                <a:latin typeface="Arial"/>
                <a:ea typeface="Arial"/>
                <a:cs typeface="Arial"/>
                <a:sym typeface="Arial"/>
              </a:rPr>
              <a:t>Higher</a:t>
            </a:r>
            <a:endParaRPr/>
          </a:p>
        </p:txBody>
      </p:sp>
      <p:sp>
        <p:nvSpPr>
          <p:cNvPr id="741" name="Google Shape;741;p8"/>
          <p:cNvSpPr txBox="1"/>
          <p:nvPr/>
        </p:nvSpPr>
        <p:spPr>
          <a:xfrm>
            <a:off x="1737754" y="5452112"/>
            <a:ext cx="58407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83A9"/>
                </a:solidFill>
                <a:latin typeface="Arial"/>
                <a:ea typeface="Arial"/>
                <a:cs typeface="Arial"/>
                <a:sym typeface="Arial"/>
              </a:rPr>
              <a:t>Lower</a:t>
            </a:r>
            <a:endParaRPr/>
          </a:p>
        </p:txBody>
      </p:sp>
      <p:sp>
        <p:nvSpPr>
          <p:cNvPr id="742" name="Google Shape;742;p8"/>
          <p:cNvSpPr/>
          <p:nvPr/>
        </p:nvSpPr>
        <p:spPr>
          <a:xfrm>
            <a:off x="2899121" y="1739394"/>
            <a:ext cx="4768901" cy="19081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1000"/>
              <a:buFont typeface="Arial"/>
              <a:buNone/>
            </a:pPr>
            <a:r>
              <a:rPr b="1" i="0" lang="en-US" sz="1200" u="none" cap="none" strike="noStrike">
                <a:solidFill>
                  <a:srgbClr val="000000"/>
                </a:solidFill>
                <a:latin typeface="Calibri"/>
                <a:ea typeface="Calibri"/>
                <a:cs typeface="Calibri"/>
                <a:sym typeface="Calibri"/>
              </a:rPr>
              <a:t>1. . Implement research-based teaching strategies supported by student data. </a:t>
            </a:r>
            <a:endParaRPr/>
          </a:p>
          <a:p>
            <a:pPr indent="0" lvl="0" marL="0" marR="0" rtl="0" algn="l">
              <a:lnSpc>
                <a:spcPct val="100000"/>
              </a:lnSpc>
              <a:spcBef>
                <a:spcPts val="600"/>
              </a:spcBef>
              <a:spcAft>
                <a:spcPts val="0"/>
              </a:spcAft>
              <a:buClr>
                <a:srgbClr val="000000"/>
              </a:buClr>
              <a:buSzPts val="1000"/>
              <a:buFont typeface="Arial"/>
              <a:buNone/>
            </a:pPr>
            <a:r>
              <a:rPr b="1" i="0" lang="en-US" sz="1200" u="none" cap="none" strike="noStrike">
                <a:solidFill>
                  <a:srgbClr val="000000"/>
                </a:solidFill>
                <a:latin typeface="Calibri"/>
                <a:ea typeface="Calibri"/>
                <a:cs typeface="Calibri"/>
                <a:sym typeface="Calibri"/>
              </a:rPr>
              <a:t>2.  Intentionally focus on closing the sub groups achievement gaps.</a:t>
            </a:r>
            <a:endParaRPr b="1" i="0" sz="1200" u="none" cap="none" strike="noStrike">
              <a:solidFill>
                <a:srgbClr val="000000"/>
              </a:solidFill>
              <a:latin typeface="Calibri"/>
              <a:ea typeface="Calibri"/>
              <a:cs typeface="Calibri"/>
              <a:sym typeface="Calibri"/>
            </a:endParaRPr>
          </a:p>
          <a:p>
            <a:pPr indent="0" lvl="0" marL="0" marR="0" rtl="0" algn="l">
              <a:spcBef>
                <a:spcPts val="600"/>
              </a:spcBef>
              <a:spcAft>
                <a:spcPts val="0"/>
              </a:spcAft>
              <a:buNone/>
            </a:pPr>
            <a:r>
              <a:rPr b="1" i="0" lang="en-US" sz="1200" u="none" cap="none" strike="noStrike">
                <a:solidFill>
                  <a:srgbClr val="000000"/>
                </a:solidFill>
                <a:latin typeface="Calibri"/>
                <a:ea typeface="Calibri"/>
                <a:cs typeface="Calibri"/>
                <a:sym typeface="Calibri"/>
              </a:rPr>
              <a:t>3. Create and implement a system that promotes equitable practices in all areas of the school community. </a:t>
            </a:r>
            <a:endParaRPr/>
          </a:p>
          <a:p>
            <a:pPr indent="0" lvl="0" marL="0" marR="0" rtl="0" algn="l">
              <a:lnSpc>
                <a:spcPct val="100000"/>
              </a:lnSpc>
              <a:spcBef>
                <a:spcPts val="600"/>
              </a:spcBef>
              <a:spcAft>
                <a:spcPts val="0"/>
              </a:spcAft>
              <a:buClr>
                <a:srgbClr val="000000"/>
              </a:buClr>
              <a:buSzPts val="1000"/>
              <a:buFont typeface="Arial"/>
              <a:buNone/>
            </a:pPr>
            <a:r>
              <a:rPr b="1" lang="en-US" sz="1200">
                <a:solidFill>
                  <a:schemeClr val="dk1"/>
                </a:solidFill>
                <a:latin typeface="Calibri"/>
                <a:ea typeface="Calibri"/>
                <a:cs typeface="Calibri"/>
                <a:sym typeface="Calibri"/>
              </a:rPr>
              <a:t>4</a:t>
            </a:r>
            <a:r>
              <a:rPr b="1" i="0" lang="en-US" sz="1200" u="none" cap="none" strike="noStrike">
                <a:solidFill>
                  <a:srgbClr val="000000"/>
                </a:solidFill>
                <a:latin typeface="Calibri"/>
                <a:ea typeface="Calibri"/>
                <a:cs typeface="Calibri"/>
                <a:sym typeface="Calibri"/>
              </a:rPr>
              <a:t>. Create a system of supporting problem solving and action with students and staff through the lens of IB.</a:t>
            </a:r>
            <a:endParaRPr b="1" i="0" sz="12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000"/>
              <a:buFont typeface="Arial"/>
              <a:buNone/>
            </a:pPr>
            <a:r>
              <a:rPr b="1" i="0" lang="en-US" sz="900" u="none" cap="none" strike="noStrike">
                <a:solidFill>
                  <a:srgbClr val="000000"/>
                </a:solidFill>
                <a:latin typeface="Calibri"/>
                <a:ea typeface="Calibri"/>
                <a:cs typeface="Calibri"/>
                <a:sym typeface="Calibri"/>
              </a:rPr>
              <a:t> </a:t>
            </a:r>
            <a:endParaRPr b="0" i="0" sz="1000" u="none" cap="none" strike="noStrike">
              <a:solidFill>
                <a:srgbClr val="000000"/>
              </a:solidFill>
              <a:latin typeface="Calibri"/>
              <a:ea typeface="Calibri"/>
              <a:cs typeface="Calibri"/>
              <a:sym typeface="Calibri"/>
            </a:endParaRPr>
          </a:p>
        </p:txBody>
      </p:sp>
      <p:sp>
        <p:nvSpPr>
          <p:cNvPr id="743" name="Google Shape;743;p8"/>
          <p:cNvSpPr txBox="1"/>
          <p:nvPr/>
        </p:nvSpPr>
        <p:spPr>
          <a:xfrm>
            <a:off x="2690739" y="3429000"/>
            <a:ext cx="4935252" cy="1034700"/>
          </a:xfrm>
          <a:prstGeom prst="rect">
            <a:avLst/>
          </a:prstGeom>
          <a:noFill/>
          <a:ln>
            <a:noFill/>
          </a:ln>
        </p:spPr>
        <p:txBody>
          <a:bodyPr anchorCtr="0" anchor="t" bIns="91425" lIns="91425" spcFirstLastPara="1" rIns="91425" wrap="square" tIns="18275">
            <a:noAutofit/>
          </a:bodyPr>
          <a:lstStyle/>
          <a:p>
            <a:pPr indent="-228600" lvl="0" marL="228600" marR="0" rtl="0" algn="l">
              <a:lnSpc>
                <a:spcPct val="100000"/>
              </a:lnSpc>
              <a:spcBef>
                <a:spcPts val="600"/>
              </a:spcBef>
              <a:spcAft>
                <a:spcPts val="0"/>
              </a:spcAft>
              <a:buClr>
                <a:srgbClr val="000000"/>
              </a:buClr>
              <a:buSzPts val="1000"/>
              <a:buFont typeface="Arial"/>
              <a:buAutoNum type="arabicPeriod" startAt="5"/>
            </a:pPr>
            <a:r>
              <a:rPr b="1" i="0" lang="en-US" sz="1400" u="none" cap="none" strike="noStrike">
                <a:solidFill>
                  <a:srgbClr val="000000"/>
                </a:solidFill>
                <a:latin typeface="Calibri"/>
                <a:ea typeface="Calibri"/>
                <a:cs typeface="Calibri"/>
                <a:sym typeface="Calibri"/>
              </a:rPr>
              <a:t>Foster a system of restorative practices that include students, staff, and families and all wrap around services. </a:t>
            </a:r>
            <a:endParaRPr/>
          </a:p>
          <a:p>
            <a:pPr indent="-228600" lvl="0" marL="228600" marR="0" rtl="0" algn="l">
              <a:spcBef>
                <a:spcPts val="600"/>
              </a:spcBef>
              <a:spcAft>
                <a:spcPts val="0"/>
              </a:spcAft>
              <a:buClr>
                <a:srgbClr val="000000"/>
              </a:buClr>
              <a:buSzPts val="1000"/>
              <a:buFont typeface="Arial"/>
              <a:buAutoNum type="arabicPeriod" startAt="5"/>
            </a:pPr>
            <a:r>
              <a:rPr b="1" i="0" lang="en-US" sz="1400" u="none" cap="none" strike="noStrike">
                <a:solidFill>
                  <a:srgbClr val="000000"/>
                </a:solidFill>
                <a:latin typeface="Calibri"/>
                <a:ea typeface="Calibri"/>
                <a:cs typeface="Calibri"/>
                <a:sym typeface="Calibri"/>
              </a:rPr>
              <a:t>Foster a “whole adult” system of support.</a:t>
            </a:r>
            <a:endParaRPr/>
          </a:p>
          <a:p>
            <a:pPr indent="0" lvl="0" marL="0" marR="0" rtl="0" algn="l">
              <a:lnSpc>
                <a:spcPct val="100000"/>
              </a:lnSpc>
              <a:spcBef>
                <a:spcPts val="600"/>
              </a:spcBef>
              <a:spcAft>
                <a:spcPts val="0"/>
              </a:spcAft>
              <a:buClr>
                <a:srgbClr val="000000"/>
              </a:buClr>
              <a:buSzPts val="1000"/>
              <a:buFont typeface="Arial"/>
              <a:buNone/>
            </a:pPr>
            <a:r>
              <a:rPr b="1" lang="en-US" sz="1400">
                <a:solidFill>
                  <a:schemeClr val="dk1"/>
                </a:solidFill>
                <a:latin typeface="Calibri"/>
                <a:ea typeface="Calibri"/>
                <a:cs typeface="Calibri"/>
                <a:sym typeface="Calibri"/>
              </a:rPr>
              <a:t>7</a:t>
            </a:r>
            <a:r>
              <a:rPr b="1" i="0" lang="en-US" sz="1400" u="none" cap="none" strike="noStrike">
                <a:solidFill>
                  <a:srgbClr val="000000"/>
                </a:solidFill>
                <a:latin typeface="Calibri"/>
                <a:ea typeface="Calibri"/>
                <a:cs typeface="Calibri"/>
                <a:sym typeface="Calibri"/>
              </a:rPr>
              <a:t>. Implement a robust wrap around program with clear goals, communication plan, and measurement structure.</a:t>
            </a:r>
            <a:endParaRPr/>
          </a:p>
          <a:p>
            <a:pPr indent="0" lvl="0" marL="0" marR="0" rtl="0" algn="l">
              <a:lnSpc>
                <a:spcPct val="100000"/>
              </a:lnSpc>
              <a:spcBef>
                <a:spcPts val="600"/>
              </a:spcBef>
              <a:spcAft>
                <a:spcPts val="0"/>
              </a:spcAft>
              <a:buClr>
                <a:srgbClr val="000000"/>
              </a:buClr>
              <a:buSzPts val="1000"/>
              <a:buFont typeface="Arial"/>
              <a:buNone/>
            </a:pPr>
            <a:r>
              <a:t/>
            </a:r>
            <a:endParaRPr b="1" i="0" sz="1400" u="none" cap="none" strike="noStrike">
              <a:solidFill>
                <a:srgbClr val="000000"/>
              </a:solidFill>
              <a:latin typeface="Calibri"/>
              <a:ea typeface="Calibri"/>
              <a:cs typeface="Calibri"/>
              <a:sym typeface="Calibri"/>
            </a:endParaRPr>
          </a:p>
        </p:txBody>
      </p:sp>
      <p:sp>
        <p:nvSpPr>
          <p:cNvPr id="744" name="Google Shape;744;p8"/>
          <p:cNvSpPr/>
          <p:nvPr/>
        </p:nvSpPr>
        <p:spPr>
          <a:xfrm>
            <a:off x="2690739" y="4698099"/>
            <a:ext cx="5245898" cy="892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1000"/>
              <a:buFont typeface="Arial"/>
              <a:buNone/>
            </a:pPr>
            <a:r>
              <a:rPr b="1" i="0" lang="en-US" sz="900" u="none" cap="none" strike="noStrike">
                <a:solidFill>
                  <a:srgbClr val="000000"/>
                </a:solidFill>
                <a:latin typeface="Calibri"/>
                <a:ea typeface="Calibri"/>
                <a:cs typeface="Calibri"/>
                <a:sym typeface="Calibri"/>
              </a:rPr>
              <a:t>8</a:t>
            </a:r>
            <a:r>
              <a:rPr b="1" i="0" lang="en-US" sz="1400" u="none" cap="none" strike="noStrike">
                <a:solidFill>
                  <a:srgbClr val="000000"/>
                </a:solidFill>
                <a:latin typeface="Calibri"/>
                <a:ea typeface="Calibri"/>
                <a:cs typeface="Calibri"/>
                <a:sym typeface="Calibri"/>
              </a:rPr>
              <a:t>. Create and support a development path for all staff that includes school based leadership. </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000"/>
              <a:buFont typeface="Arial"/>
              <a:buNone/>
            </a:pPr>
            <a:r>
              <a:rPr b="1" lang="en-US" sz="1400">
                <a:solidFill>
                  <a:schemeClr val="dk1"/>
                </a:solidFill>
                <a:latin typeface="Calibri"/>
                <a:ea typeface="Calibri"/>
                <a:cs typeface="Calibri"/>
                <a:sym typeface="Calibri"/>
              </a:rPr>
              <a:t>9</a:t>
            </a:r>
            <a:r>
              <a:rPr b="1" i="0" lang="en-US" sz="1400" u="none" cap="none" strike="noStrike">
                <a:solidFill>
                  <a:srgbClr val="000000"/>
                </a:solidFill>
                <a:latin typeface="Calibri"/>
                <a:ea typeface="Calibri"/>
                <a:cs typeface="Calibri"/>
                <a:sym typeface="Calibri"/>
              </a:rPr>
              <a:t>. Foster the culture of individualized support for all staff members.  </a:t>
            </a:r>
            <a:endParaRPr b="0" i="0" sz="1400" u="none" cap="none" strike="noStrike">
              <a:solidFill>
                <a:srgbClr val="000000"/>
              </a:solidFill>
              <a:latin typeface="Arial"/>
              <a:ea typeface="Arial"/>
              <a:cs typeface="Arial"/>
              <a:sym typeface="Arial"/>
            </a:endParaRPr>
          </a:p>
        </p:txBody>
      </p:sp>
      <p:sp>
        <p:nvSpPr>
          <p:cNvPr id="745" name="Google Shape;745;p8"/>
          <p:cNvSpPr/>
          <p:nvPr/>
        </p:nvSpPr>
        <p:spPr>
          <a:xfrm>
            <a:off x="2690739" y="5452110"/>
            <a:ext cx="5512228" cy="14003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900"/>
              <a:buFont typeface="Arial"/>
              <a:buNone/>
            </a:pPr>
            <a:r>
              <a:rPr b="1" i="0" lang="en-US" sz="1400" u="none" cap="none" strike="noStrike">
                <a:solidFill>
                  <a:schemeClr val="dk1"/>
                </a:solidFill>
                <a:latin typeface="Calibri"/>
                <a:ea typeface="Calibri"/>
                <a:cs typeface="Calibri"/>
                <a:sym typeface="Calibri"/>
              </a:rPr>
              <a:t>1</a:t>
            </a:r>
            <a:r>
              <a:rPr b="1" lang="en-US" sz="1400">
                <a:solidFill>
                  <a:schemeClr val="dk1"/>
                </a:solidFill>
                <a:latin typeface="Calibri"/>
                <a:ea typeface="Calibri"/>
                <a:cs typeface="Calibri"/>
                <a:sym typeface="Calibri"/>
              </a:rPr>
              <a:t>0</a:t>
            </a:r>
            <a:r>
              <a:rPr b="1" i="0" lang="en-US" sz="1400" u="none" cap="none" strike="noStrike">
                <a:solidFill>
                  <a:schemeClr val="dk1"/>
                </a:solidFill>
                <a:latin typeface="Calibri"/>
                <a:ea typeface="Calibri"/>
                <a:cs typeface="Calibri"/>
                <a:sym typeface="Calibri"/>
              </a:rPr>
              <a:t>. </a:t>
            </a:r>
            <a:r>
              <a:rPr b="1" i="0" lang="en-US" sz="1400" u="none" cap="none" strike="noStrike">
                <a:solidFill>
                  <a:srgbClr val="000000"/>
                </a:solidFill>
                <a:latin typeface="Calibri"/>
                <a:ea typeface="Calibri"/>
                <a:cs typeface="Calibri"/>
                <a:sym typeface="Calibri"/>
              </a:rPr>
              <a:t>Develop and implement a parent engagement plan, based on mutual communication and impact data.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000"/>
              <a:buFont typeface="Arial"/>
              <a:buNone/>
            </a:pPr>
            <a:r>
              <a:rPr b="1" i="0" lang="en-US" sz="1400" u="none" cap="none" strike="noStrike">
                <a:solidFill>
                  <a:srgbClr val="000000"/>
                </a:solidFill>
                <a:latin typeface="Calibri"/>
                <a:ea typeface="Calibri"/>
                <a:cs typeface="Calibri"/>
                <a:sym typeface="Calibri"/>
              </a:rPr>
              <a:t>1</a:t>
            </a:r>
            <a:r>
              <a:rPr b="1" lang="en-US" sz="1400">
                <a:solidFill>
                  <a:schemeClr val="dk1"/>
                </a:solidFill>
                <a:latin typeface="Calibri"/>
                <a:ea typeface="Calibri"/>
                <a:cs typeface="Calibri"/>
                <a:sym typeface="Calibri"/>
              </a:rPr>
              <a:t>1</a:t>
            </a:r>
            <a:r>
              <a:rPr b="1" i="0" lang="en-US" sz="1400" u="none" cap="none" strike="noStrike">
                <a:solidFill>
                  <a:srgbClr val="000000"/>
                </a:solidFill>
                <a:latin typeface="Calibri"/>
                <a:ea typeface="Calibri"/>
                <a:cs typeface="Calibri"/>
                <a:sym typeface="Calibri"/>
              </a:rPr>
              <a:t>. Create a mentorship programs for students and staff, students and students, students and/ parents. </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000"/>
              <a:buFont typeface="Arial"/>
              <a:buNone/>
            </a:pPr>
            <a:r>
              <a:rPr b="1" i="0" lang="en-US" sz="1400" u="none" cap="none" strike="noStrike">
                <a:solidFill>
                  <a:srgbClr val="000000"/>
                </a:solidFill>
                <a:latin typeface="Calibri"/>
                <a:ea typeface="Calibri"/>
                <a:cs typeface="Calibri"/>
                <a:sym typeface="Calibri"/>
              </a:rPr>
              <a:t>1</a:t>
            </a:r>
            <a:r>
              <a:rPr b="1" lang="en-US" sz="1400">
                <a:solidFill>
                  <a:schemeClr val="dk1"/>
                </a:solidFill>
                <a:latin typeface="Calibri"/>
                <a:ea typeface="Calibri"/>
                <a:cs typeface="Calibri"/>
                <a:sym typeface="Calibri"/>
              </a:rPr>
              <a:t>2</a:t>
            </a:r>
            <a:r>
              <a:rPr b="1" i="0" lang="en-US" sz="1400" u="none" cap="none" strike="noStrike">
                <a:solidFill>
                  <a:srgbClr val="000000"/>
                </a:solidFill>
                <a:latin typeface="Calibri"/>
                <a:ea typeface="Calibri"/>
                <a:cs typeface="Calibri"/>
                <a:sym typeface="Calibri"/>
              </a:rPr>
              <a:t>. Foster a culture of staff, student, parent, and community voice.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9"/>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752" name="Google Shape;752;p9"/>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753" name="Google Shape;753;p9"/>
          <p:cNvSpPr txBox="1"/>
          <p:nvPr/>
        </p:nvSpPr>
        <p:spPr>
          <a:xfrm>
            <a:off x="2791067" y="86385"/>
            <a:ext cx="639261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chemeClr val="dk1"/>
                </a:solidFill>
                <a:latin typeface="Arial"/>
                <a:ea typeface="Arial"/>
                <a:cs typeface="Arial"/>
                <a:sym typeface="Arial"/>
              </a:rPr>
              <a:t>FY24 Budget Parameters</a:t>
            </a:r>
            <a:endParaRPr/>
          </a:p>
        </p:txBody>
      </p:sp>
      <p:graphicFrame>
        <p:nvGraphicFramePr>
          <p:cNvPr id="754" name="Google Shape;754;p9"/>
          <p:cNvGraphicFramePr/>
          <p:nvPr/>
        </p:nvGraphicFramePr>
        <p:xfrm>
          <a:off x="1964016" y="983679"/>
          <a:ext cx="3000000" cy="3000000"/>
        </p:xfrm>
        <a:graphic>
          <a:graphicData uri="http://schemas.openxmlformats.org/drawingml/2006/table">
            <a:tbl>
              <a:tblPr bandRow="1" firstRow="1">
                <a:noFill/>
                <a:tableStyleId>{0373FA20-D9C5-4390-B331-FED9E22DBD05}</a:tableStyleId>
              </a:tblPr>
              <a:tblGrid>
                <a:gridCol w="4023350"/>
                <a:gridCol w="4023350"/>
              </a:tblGrid>
              <a:tr h="527000">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FY24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1142500">
                <a:tc>
                  <a:txBody>
                    <a:bodyPr/>
                    <a:lstStyle/>
                    <a:p>
                      <a:pPr indent="0" lvl="0" marL="0" marR="0" rtl="0" algn="ctr">
                        <a:spcBef>
                          <a:spcPts val="0"/>
                        </a:spcBef>
                        <a:spcAft>
                          <a:spcPts val="0"/>
                        </a:spcAft>
                        <a:buNone/>
                      </a:pPr>
                      <a:r>
                        <a:rPr lang="en-US" sz="1750" u="none" cap="none" strike="noStrike"/>
                        <a:t>Provide training and support for implement research-based strategies for the new math standards</a:t>
                      </a:r>
                      <a:endParaRPr/>
                    </a:p>
                  </a:txBody>
                  <a:tcPr marT="45725" marB="45725" marR="91450" marL="91450"/>
                </a:tc>
                <a:tc>
                  <a:txBody>
                    <a:bodyPr/>
                    <a:lstStyle/>
                    <a:p>
                      <a:pPr indent="0" lvl="0" marL="0" marR="0" rtl="0" algn="ctr">
                        <a:spcBef>
                          <a:spcPts val="0"/>
                        </a:spcBef>
                        <a:spcAft>
                          <a:spcPts val="0"/>
                        </a:spcAft>
                        <a:buNone/>
                      </a:pPr>
                      <a:r>
                        <a:rPr lang="en-US" sz="1750" u="none" cap="none" strike="noStrike"/>
                        <a:t>New Math standards are taught through a critical thinking lens instead of a procedural lens.</a:t>
                      </a:r>
                      <a:endParaRPr/>
                    </a:p>
                  </a:txBody>
                  <a:tcPr marT="45725" marB="45725" marR="91450" marL="91450"/>
                </a:tc>
              </a:tr>
              <a:tr h="928650">
                <a:tc>
                  <a:txBody>
                    <a:bodyPr/>
                    <a:lstStyle/>
                    <a:p>
                      <a:pPr indent="0" lvl="0" marL="0" marR="0" rtl="0" algn="ctr">
                        <a:spcBef>
                          <a:spcPts val="0"/>
                        </a:spcBef>
                        <a:spcAft>
                          <a:spcPts val="0"/>
                        </a:spcAft>
                        <a:buNone/>
                      </a:pPr>
                      <a:r>
                        <a:rPr lang="en-US" sz="1750" u="none" cap="none" strike="noStrike"/>
                        <a:t>Decrease the percentage of SWD who are at the beginning level. </a:t>
                      </a:r>
                      <a:endParaRPr/>
                    </a:p>
                  </a:txBody>
                  <a:tcPr marT="45725" marB="45725" marR="91450" marL="91450"/>
                </a:tc>
                <a:tc>
                  <a:txBody>
                    <a:bodyPr/>
                    <a:lstStyle/>
                    <a:p>
                      <a:pPr indent="0" lvl="0" marL="0" marR="0" rtl="0" algn="ctr">
                        <a:spcBef>
                          <a:spcPts val="0"/>
                        </a:spcBef>
                        <a:spcAft>
                          <a:spcPts val="0"/>
                        </a:spcAft>
                        <a:buNone/>
                      </a:pPr>
                      <a:r>
                        <a:rPr lang="en-US" sz="1750" u="none" cap="none" strike="noStrike"/>
                        <a:t>Targeted subgroup support</a:t>
                      </a:r>
                      <a:endParaRPr/>
                    </a:p>
                  </a:txBody>
                  <a:tcPr marT="45725" marB="45725" marR="91450" marL="91450"/>
                </a:tc>
              </a:tr>
              <a:tr h="780175">
                <a:tc>
                  <a:txBody>
                    <a:bodyPr/>
                    <a:lstStyle/>
                    <a:p>
                      <a:pPr indent="0" lvl="0" marL="0" marR="0" rtl="0" algn="ctr">
                        <a:spcBef>
                          <a:spcPts val="0"/>
                        </a:spcBef>
                        <a:spcAft>
                          <a:spcPts val="0"/>
                        </a:spcAft>
                        <a:buNone/>
                      </a:pPr>
                      <a:r>
                        <a:rPr lang="en-US" sz="1750" u="none" cap="none" strike="noStrike"/>
                        <a:t>Continue the work around equitable practices. </a:t>
                      </a:r>
                      <a:endParaRPr/>
                    </a:p>
                  </a:txBody>
                  <a:tcPr marT="45725" marB="45725" marR="91450" marL="91450"/>
                </a:tc>
                <a:tc>
                  <a:txBody>
                    <a:bodyPr/>
                    <a:lstStyle/>
                    <a:p>
                      <a:pPr indent="0" lvl="0" marL="0" marR="0" rtl="0" algn="ctr">
                        <a:spcBef>
                          <a:spcPts val="0"/>
                        </a:spcBef>
                        <a:spcAft>
                          <a:spcPts val="0"/>
                        </a:spcAft>
                        <a:buNone/>
                      </a:pPr>
                      <a:r>
                        <a:rPr lang="en-US" sz="1750" u="none" cap="none" strike="noStrike"/>
                        <a:t>APS 5</a:t>
                      </a:r>
                      <a:endParaRPr/>
                    </a:p>
                  </a:txBody>
                  <a:tcPr marT="45725" marB="45725" marR="91450" marL="91450"/>
                </a:tc>
              </a:tr>
              <a:tr h="1784000">
                <a:tc>
                  <a:txBody>
                    <a:bodyPr/>
                    <a:lstStyle/>
                    <a:p>
                      <a:pPr indent="0" lvl="0" marL="0" marR="0" rtl="0" algn="ctr">
                        <a:spcBef>
                          <a:spcPts val="0"/>
                        </a:spcBef>
                        <a:spcAft>
                          <a:spcPts val="0"/>
                        </a:spcAft>
                        <a:buNone/>
                      </a:pPr>
                      <a:r>
                        <a:rPr lang="en-US" sz="1750" u="none" cap="none" strike="noStrike"/>
                        <a:t>Continue with growing our practice around instruction through the lens of IB.</a:t>
                      </a:r>
                      <a:endParaRPr/>
                    </a:p>
                  </a:txBody>
                  <a:tcPr marT="45725" marB="45725" marR="91450" marL="91450"/>
                </a:tc>
                <a:tc>
                  <a:txBody>
                    <a:bodyPr/>
                    <a:lstStyle/>
                    <a:p>
                      <a:pPr indent="0" lvl="0" marL="0" marR="0" rtl="0" algn="ctr">
                        <a:spcBef>
                          <a:spcPts val="0"/>
                        </a:spcBef>
                        <a:spcAft>
                          <a:spcPts val="0"/>
                        </a:spcAft>
                        <a:buNone/>
                      </a:pPr>
                      <a:r>
                        <a:rPr lang="en-US" sz="1750" u="none" cap="none" strike="noStrike"/>
                        <a:t>IB Authorized School </a:t>
                      </a:r>
                      <a:endParaRPr/>
                    </a:p>
                  </a:txBody>
                  <a:tcPr marT="45725" marB="45725" marR="91450" marL="91450"/>
                </a:tc>
              </a:tr>
            </a:tbl>
          </a:graphicData>
        </a:graphic>
      </p:graphicFrame>
      <p:sp>
        <p:nvSpPr>
          <p:cNvPr id="755" name="Google Shape;755;p9"/>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900">
                <a:solidFill>
                  <a:schemeClr val="accent6"/>
                </a:solidFill>
                <a:latin typeface="Arial"/>
                <a:ea typeface="Arial"/>
                <a:cs typeface="Arial"/>
                <a:sym typeface="Arial"/>
              </a:rPr>
              <a:t>‹#›</a:t>
            </a:fld>
            <a:endParaRPr sz="900">
              <a:solidFill>
                <a:schemeClr val="accent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022 Principal's Report Template - Mtg 1">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2014-12-15T21:46:52Z</dcterms:created>
  <dc:creator>Graphics Designer Office of Communications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